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59" r:id="rId4"/>
    <p:sldId id="260" r:id="rId5"/>
    <p:sldId id="263" r:id="rId6"/>
    <p:sldId id="264" r:id="rId7"/>
    <p:sldId id="280" r:id="rId8"/>
    <p:sldId id="278" r:id="rId9"/>
    <p:sldId id="268" r:id="rId10"/>
    <p:sldId id="270" r:id="rId11"/>
    <p:sldId id="271" r:id="rId12"/>
    <p:sldId id="283" r:id="rId13"/>
    <p:sldId id="274" r:id="rId14"/>
    <p:sldId id="275" r:id="rId15"/>
    <p:sldId id="272" r:id="rId16"/>
    <p:sldId id="276" r:id="rId17"/>
    <p:sldId id="282" r:id="rId18"/>
    <p:sldId id="281" r:id="rId19"/>
    <p:sldId id="277"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AD8D0-62D7-4865-B205-4FB85D19515D}" v="8" dt="2023-11-29T17:06:38.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25" autoAdjust="0"/>
    <p:restoredTop sz="94660"/>
  </p:normalViewPr>
  <p:slideViewPr>
    <p:cSldViewPr snapToGrid="0">
      <p:cViewPr>
        <p:scale>
          <a:sx n="90" d="100"/>
          <a:sy n="90" d="100"/>
        </p:scale>
        <p:origin x="1012"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C712-4875-85EA-898D-52B5227E9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D323C4-635F-6626-BC30-8F7E98465D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58E4D2-2F2D-9F6E-7769-448B16DB24EF}"/>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5" name="Footer Placeholder 4">
            <a:extLst>
              <a:ext uri="{FF2B5EF4-FFF2-40B4-BE49-F238E27FC236}">
                <a16:creationId xmlns:a16="http://schemas.microsoft.com/office/drawing/2014/main" id="{2AC719B7-1196-7B86-3414-AFD0A0BDB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D2581-2207-269B-3DF3-B78970C6169E}"/>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16280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AE02-B9FC-3EF3-2ED2-8FB6B80F10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024A8B-A547-D6EA-4CA4-340A705FD8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4A6A9-1C9B-7A9F-E696-C338714A4384}"/>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5" name="Footer Placeholder 4">
            <a:extLst>
              <a:ext uri="{FF2B5EF4-FFF2-40B4-BE49-F238E27FC236}">
                <a16:creationId xmlns:a16="http://schemas.microsoft.com/office/drawing/2014/main" id="{D43AB5DB-2482-B28D-E7A4-6F8E289CD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8D844-0AD3-7365-B3C8-DA1D9271F77E}"/>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113313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D6CDCA-1A2E-320E-B3E7-407798C1BD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0493FB-7FD4-D9B3-C7CF-A22AC0804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6A8F5-6948-6ACA-62C0-7918D020A9FA}"/>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5" name="Footer Placeholder 4">
            <a:extLst>
              <a:ext uri="{FF2B5EF4-FFF2-40B4-BE49-F238E27FC236}">
                <a16:creationId xmlns:a16="http://schemas.microsoft.com/office/drawing/2014/main" id="{C2232124-E17A-00B8-D98B-5B8C83025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0E3A0-25A2-B56A-6D52-02222E6FF976}"/>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106255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0F77-ADDB-A000-AFA2-62CD34E49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0B9087-0194-4D4A-8898-C38914FA02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AF1BA-DFC9-BD73-BC3D-4630B74386A1}"/>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5" name="Footer Placeholder 4">
            <a:extLst>
              <a:ext uri="{FF2B5EF4-FFF2-40B4-BE49-F238E27FC236}">
                <a16:creationId xmlns:a16="http://schemas.microsoft.com/office/drawing/2014/main" id="{C2CF6492-1744-A51B-87CD-ED7485E6F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A900C-F8DE-7C17-D726-AB151489839D}"/>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358273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22A0-5354-BBC1-86BE-E25F5211D9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151C97-D889-4869-B2BE-E6CD195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8521BD-30EB-2223-D0BF-47C7F70DC957}"/>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5" name="Footer Placeholder 4">
            <a:extLst>
              <a:ext uri="{FF2B5EF4-FFF2-40B4-BE49-F238E27FC236}">
                <a16:creationId xmlns:a16="http://schemas.microsoft.com/office/drawing/2014/main" id="{6364876E-6768-3E69-7BCB-D09A4EE61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C3150-151A-46D3-9B2E-39C1B3C88D84}"/>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172622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295E-D20F-FE51-930A-A5A084B11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EC0FC-333E-6F84-E3D0-71BC317C89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9787B2-EF73-84B1-649B-7A5C8FB2C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A79EC6-3A02-67D8-73D6-D9F840BFB010}"/>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6" name="Footer Placeholder 5">
            <a:extLst>
              <a:ext uri="{FF2B5EF4-FFF2-40B4-BE49-F238E27FC236}">
                <a16:creationId xmlns:a16="http://schemas.microsoft.com/office/drawing/2014/main" id="{36533D13-ED17-7C61-3164-96B62F62B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A4BA6-2FBB-48BB-C56A-31E6B2AE4B84}"/>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147346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72C1-0841-4F07-B468-E1C27706F1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ECCE5-0A3E-E563-C99E-4DEEDC2C23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4B89E-4DBC-177A-93AD-E7962BB36D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EC6EB4-BA81-ABBE-06CA-D257CDBFB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218E2E-8C41-3D65-0275-191D3F7EA1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3C1C91-3317-7FE6-3DED-F45498FAE2A5}"/>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8" name="Footer Placeholder 7">
            <a:extLst>
              <a:ext uri="{FF2B5EF4-FFF2-40B4-BE49-F238E27FC236}">
                <a16:creationId xmlns:a16="http://schemas.microsoft.com/office/drawing/2014/main" id="{FEFCBA19-6573-9423-25B7-289C4D84E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DA6DA4-DEEB-A234-8F98-B2DD3A31530D}"/>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3051212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61F9-FE3F-C45C-9C39-2AA7D3D94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26017C-C814-8C1A-6B25-D67A7B41D883}"/>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4" name="Footer Placeholder 3">
            <a:extLst>
              <a:ext uri="{FF2B5EF4-FFF2-40B4-BE49-F238E27FC236}">
                <a16:creationId xmlns:a16="http://schemas.microsoft.com/office/drawing/2014/main" id="{62CA7802-3ECC-86B8-4128-AC2F7ECB82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D67AAD-9D7B-2531-0FA6-67395324B2AF}"/>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2904773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47F33-4F24-10DC-0B85-CB15EF23F507}"/>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3" name="Footer Placeholder 2">
            <a:extLst>
              <a:ext uri="{FF2B5EF4-FFF2-40B4-BE49-F238E27FC236}">
                <a16:creationId xmlns:a16="http://schemas.microsoft.com/office/drawing/2014/main" id="{DAFE9F08-127C-013A-3A10-8E8EEEDF2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2B4819-547D-6C59-1EE6-748777B3E125}"/>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1734906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9C68-9804-8106-CF3A-D2F130424B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C1D0C3-11C5-5212-7ADB-7FAD7437A8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8B4B4-C9FE-6F79-4AEE-AB8A7E0E5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51EFB7-5F20-B156-714F-1D7C27D24F49}"/>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6" name="Footer Placeholder 5">
            <a:extLst>
              <a:ext uri="{FF2B5EF4-FFF2-40B4-BE49-F238E27FC236}">
                <a16:creationId xmlns:a16="http://schemas.microsoft.com/office/drawing/2014/main" id="{A70427DE-33E2-5262-C7AA-0750505B7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30D7C-E306-61EE-3037-CE82E238EFB2}"/>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389181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B704-CA3F-BE3E-38DD-74B6020BE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0295E4-D6D3-B359-8658-D7D589AE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2FB32C-3F57-FE85-85A9-7BC30042E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6E16A-3B63-2FB6-7041-31CBAA9393DF}"/>
              </a:ext>
            </a:extLst>
          </p:cNvPr>
          <p:cNvSpPr>
            <a:spLocks noGrp="1"/>
          </p:cNvSpPr>
          <p:nvPr>
            <p:ph type="dt" sz="half" idx="10"/>
          </p:nvPr>
        </p:nvSpPr>
        <p:spPr/>
        <p:txBody>
          <a:bodyPr/>
          <a:lstStyle/>
          <a:p>
            <a:fld id="{94219A31-1E02-43AC-A131-66BD5A60B6B9}" type="datetimeFigureOut">
              <a:rPr lang="en-US" smtClean="0"/>
              <a:t>4/8/2024</a:t>
            </a:fld>
            <a:endParaRPr lang="en-US"/>
          </a:p>
        </p:txBody>
      </p:sp>
      <p:sp>
        <p:nvSpPr>
          <p:cNvPr id="6" name="Footer Placeholder 5">
            <a:extLst>
              <a:ext uri="{FF2B5EF4-FFF2-40B4-BE49-F238E27FC236}">
                <a16:creationId xmlns:a16="http://schemas.microsoft.com/office/drawing/2014/main" id="{7AB5748D-AED1-2D4B-8930-AFCB75D0B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8189B-9F25-0F7B-3384-9D133B8ED8DE}"/>
              </a:ext>
            </a:extLst>
          </p:cNvPr>
          <p:cNvSpPr>
            <a:spLocks noGrp="1"/>
          </p:cNvSpPr>
          <p:nvPr>
            <p:ph type="sldNum" sz="quarter" idx="12"/>
          </p:nvPr>
        </p:nvSpPr>
        <p:spPr/>
        <p:txBody>
          <a:bodyPr/>
          <a:lstStyle/>
          <a:p>
            <a:fld id="{587214C6-B7AF-4AE3-9AF6-3A2E70EB0681}" type="slidenum">
              <a:rPr lang="en-US" smtClean="0"/>
              <a:t>‹#›</a:t>
            </a:fld>
            <a:endParaRPr lang="en-US"/>
          </a:p>
        </p:txBody>
      </p:sp>
    </p:spTree>
    <p:extLst>
      <p:ext uri="{BB962C8B-B14F-4D97-AF65-F5344CB8AC3E}">
        <p14:creationId xmlns:p14="http://schemas.microsoft.com/office/powerpoint/2010/main" val="2783060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5FC16-40D0-9113-98FA-8837ADA0B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9175A-C062-FECA-6FF2-408F6B0FE3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8F94A-9004-91F8-FAAE-AEDA8B7DF0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19A31-1E02-43AC-A131-66BD5A60B6B9}" type="datetimeFigureOut">
              <a:rPr lang="en-US" smtClean="0"/>
              <a:t>4/8/2024</a:t>
            </a:fld>
            <a:endParaRPr lang="en-US"/>
          </a:p>
        </p:txBody>
      </p:sp>
      <p:sp>
        <p:nvSpPr>
          <p:cNvPr id="5" name="Footer Placeholder 4">
            <a:extLst>
              <a:ext uri="{FF2B5EF4-FFF2-40B4-BE49-F238E27FC236}">
                <a16:creationId xmlns:a16="http://schemas.microsoft.com/office/drawing/2014/main" id="{00FE2AD6-30BD-2AFA-3BD7-C86757F67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DDDBF8-94BB-C3D6-11A3-C0B4BE6515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7214C6-B7AF-4AE3-9AF6-3A2E70EB0681}" type="slidenum">
              <a:rPr lang="en-US" smtClean="0"/>
              <a:t>‹#›</a:t>
            </a:fld>
            <a:endParaRPr lang="en-US"/>
          </a:p>
        </p:txBody>
      </p:sp>
    </p:spTree>
    <p:extLst>
      <p:ext uri="{BB962C8B-B14F-4D97-AF65-F5344CB8AC3E}">
        <p14:creationId xmlns:p14="http://schemas.microsoft.com/office/powerpoint/2010/main" val="109570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F0778B-3FF9-C6C7-3B06-074C6EE822B0}"/>
              </a:ext>
            </a:extLst>
          </p:cNvPr>
          <p:cNvPicPr>
            <a:picLocks noChangeAspect="1"/>
          </p:cNvPicPr>
          <p:nvPr/>
        </p:nvPicPr>
        <p:blipFill>
          <a:blip r:embed="rId2"/>
          <a:stretch>
            <a:fillRect/>
          </a:stretch>
        </p:blipFill>
        <p:spPr>
          <a:xfrm>
            <a:off x="8293747" y="2423171"/>
            <a:ext cx="3197915" cy="2398436"/>
          </a:xfrm>
          <a:prstGeom prst="rect">
            <a:avLst/>
          </a:prstGeom>
        </p:spPr>
      </p:pic>
      <p:sp>
        <p:nvSpPr>
          <p:cNvPr id="14" name="Title 1">
            <a:extLst>
              <a:ext uri="{FF2B5EF4-FFF2-40B4-BE49-F238E27FC236}">
                <a16:creationId xmlns:a16="http://schemas.microsoft.com/office/drawing/2014/main" id="{41E8E863-0F5F-0363-4A81-0673FBCA0A8F}"/>
              </a:ext>
            </a:extLst>
          </p:cNvPr>
          <p:cNvSpPr>
            <a:spLocks noGrp="1"/>
          </p:cNvSpPr>
          <p:nvPr>
            <p:ph type="title"/>
          </p:nvPr>
        </p:nvSpPr>
        <p:spPr>
          <a:xfrm>
            <a:off x="4486126" y="576305"/>
            <a:ext cx="3024687" cy="1325563"/>
          </a:xfrm>
        </p:spPr>
        <p:txBody>
          <a:bodyPr/>
          <a:lstStyle/>
          <a:p>
            <a:r>
              <a:rPr lang="en-US" b="1" dirty="0">
                <a:latin typeface="Times New Roman" panose="02020603050405020304" pitchFamily="18" charset="0"/>
                <a:cs typeface="Times New Roman" panose="02020603050405020304" pitchFamily="18" charset="0"/>
              </a:rPr>
              <a:t>PROBLEM</a:t>
            </a:r>
          </a:p>
        </p:txBody>
      </p:sp>
      <p:pic>
        <p:nvPicPr>
          <p:cNvPr id="15" name="Picture 14">
            <a:extLst>
              <a:ext uri="{FF2B5EF4-FFF2-40B4-BE49-F238E27FC236}">
                <a16:creationId xmlns:a16="http://schemas.microsoft.com/office/drawing/2014/main" id="{45A09A26-465F-D5F6-D98A-E9B1BB7E20DB}"/>
              </a:ext>
            </a:extLst>
          </p:cNvPr>
          <p:cNvPicPr>
            <a:picLocks noChangeAspect="1"/>
          </p:cNvPicPr>
          <p:nvPr/>
        </p:nvPicPr>
        <p:blipFill>
          <a:blip r:embed="rId3"/>
          <a:stretch>
            <a:fillRect/>
          </a:stretch>
        </p:blipFill>
        <p:spPr>
          <a:xfrm>
            <a:off x="4988922" y="2361444"/>
            <a:ext cx="2521891" cy="2521891"/>
          </a:xfrm>
          <a:prstGeom prst="rect">
            <a:avLst/>
          </a:prstGeom>
        </p:spPr>
      </p:pic>
      <p:pic>
        <p:nvPicPr>
          <p:cNvPr id="16" name="Picture 2" descr="86,000+ 3d Hill Pictures">
            <a:extLst>
              <a:ext uri="{FF2B5EF4-FFF2-40B4-BE49-F238E27FC236}">
                <a16:creationId xmlns:a16="http://schemas.microsoft.com/office/drawing/2014/main" id="{EFA32BC2-0346-E8F3-00B6-A3B6ED3EB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00" y="2359370"/>
            <a:ext cx="3829988" cy="27348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A5B6959-B4E1-3193-1C0C-CA3259494C1C}"/>
              </a:ext>
            </a:extLst>
          </p:cNvPr>
          <p:cNvSpPr txBox="1"/>
          <p:nvPr/>
        </p:nvSpPr>
        <p:spPr>
          <a:xfrm>
            <a:off x="579639" y="5335290"/>
            <a:ext cx="3422709" cy="369332"/>
          </a:xfrm>
          <a:prstGeom prst="rect">
            <a:avLst/>
          </a:prstGeom>
          <a:noFill/>
        </p:spPr>
        <p:txBody>
          <a:bodyPr wrap="square" rtlCol="0">
            <a:spAutoFit/>
          </a:bodyPr>
          <a:lstStyle/>
          <a:p>
            <a:r>
              <a:rPr lang="en-US" dirty="0"/>
              <a:t>What’s the altitude and Pressure?</a:t>
            </a:r>
          </a:p>
        </p:txBody>
      </p:sp>
      <p:sp>
        <p:nvSpPr>
          <p:cNvPr id="18" name="TextBox 17">
            <a:extLst>
              <a:ext uri="{FF2B5EF4-FFF2-40B4-BE49-F238E27FC236}">
                <a16:creationId xmlns:a16="http://schemas.microsoft.com/office/drawing/2014/main" id="{A2AB872D-5C94-BAB5-FABC-B4257449E912}"/>
              </a:ext>
            </a:extLst>
          </p:cNvPr>
          <p:cNvSpPr txBox="1"/>
          <p:nvPr/>
        </p:nvSpPr>
        <p:spPr>
          <a:xfrm>
            <a:off x="4674866" y="5335290"/>
            <a:ext cx="3422709" cy="369332"/>
          </a:xfrm>
          <a:prstGeom prst="rect">
            <a:avLst/>
          </a:prstGeom>
          <a:noFill/>
        </p:spPr>
        <p:txBody>
          <a:bodyPr wrap="square" rtlCol="0">
            <a:spAutoFit/>
          </a:bodyPr>
          <a:lstStyle/>
          <a:p>
            <a:pPr algn="ctr"/>
            <a:r>
              <a:rPr lang="en-US" dirty="0"/>
              <a:t>What’s the temperature?</a:t>
            </a:r>
          </a:p>
        </p:txBody>
      </p:sp>
      <p:sp>
        <p:nvSpPr>
          <p:cNvPr id="19" name="TextBox 18">
            <a:extLst>
              <a:ext uri="{FF2B5EF4-FFF2-40B4-BE49-F238E27FC236}">
                <a16:creationId xmlns:a16="http://schemas.microsoft.com/office/drawing/2014/main" id="{3BAC9E59-9E63-222E-0FDE-A9B26634FEC0}"/>
              </a:ext>
            </a:extLst>
          </p:cNvPr>
          <p:cNvSpPr txBox="1"/>
          <p:nvPr/>
        </p:nvSpPr>
        <p:spPr>
          <a:xfrm>
            <a:off x="8293747" y="5335290"/>
            <a:ext cx="3422709" cy="369332"/>
          </a:xfrm>
          <a:prstGeom prst="rect">
            <a:avLst/>
          </a:prstGeom>
          <a:noFill/>
        </p:spPr>
        <p:txBody>
          <a:bodyPr wrap="square" rtlCol="0">
            <a:spAutoFit/>
          </a:bodyPr>
          <a:lstStyle/>
          <a:p>
            <a:pPr algn="ctr"/>
            <a:r>
              <a:rPr lang="en-US" dirty="0"/>
              <a:t>How moist is the soil?</a:t>
            </a:r>
          </a:p>
        </p:txBody>
      </p:sp>
    </p:spTree>
    <p:extLst>
      <p:ext uri="{BB962C8B-B14F-4D97-AF65-F5344CB8AC3E}">
        <p14:creationId xmlns:p14="http://schemas.microsoft.com/office/powerpoint/2010/main" val="16536320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9610B1-4A50-ADEC-DB56-7C5C83FCD645}"/>
              </a:ext>
            </a:extLst>
          </p:cNvPr>
          <p:cNvSpPr txBox="1"/>
          <p:nvPr/>
        </p:nvSpPr>
        <p:spPr>
          <a:xfrm>
            <a:off x="5381674" y="678213"/>
            <a:ext cx="206945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Backend</a:t>
            </a:r>
          </a:p>
        </p:txBody>
      </p:sp>
      <p:sp>
        <p:nvSpPr>
          <p:cNvPr id="4" name="TextBox 3">
            <a:extLst>
              <a:ext uri="{FF2B5EF4-FFF2-40B4-BE49-F238E27FC236}">
                <a16:creationId xmlns:a16="http://schemas.microsoft.com/office/drawing/2014/main" id="{C61D6C83-9999-852B-1888-9C1B50D0312F}"/>
              </a:ext>
            </a:extLst>
          </p:cNvPr>
          <p:cNvSpPr txBox="1"/>
          <p:nvPr/>
        </p:nvSpPr>
        <p:spPr>
          <a:xfrm>
            <a:off x="4274288" y="1226288"/>
            <a:ext cx="7244317" cy="3693319"/>
          </a:xfrm>
          <a:prstGeom prst="rect">
            <a:avLst/>
          </a:prstGeom>
          <a:noFill/>
        </p:spPr>
        <p:txBody>
          <a:bodyPr wrap="square" rtlCol="0">
            <a:spAutoFit/>
          </a:bodyPr>
          <a:lstStyle/>
          <a:p>
            <a:r>
              <a:rPr lang="en-US" b="0" i="0" dirty="0">
                <a:effectLst/>
                <a:latin typeface="Google Sans"/>
              </a:rPr>
              <a:t>The core of this system lies in the backend, which utilizes a combination of three powerful tools. First, the Message Queuing Telemetry Transport (MQTT) acts as a communication hub. Devices publish sensor data, and the MQTT broker, </a:t>
            </a:r>
            <a:r>
              <a:rPr lang="en-US" b="0" i="0" dirty="0" err="1">
                <a:effectLst/>
                <a:latin typeface="Google Sans"/>
              </a:rPr>
              <a:t>Mosquitto</a:t>
            </a:r>
            <a:r>
              <a:rPr lang="en-US" b="0" i="0" dirty="0">
                <a:effectLst/>
                <a:latin typeface="Google Sans"/>
              </a:rPr>
              <a:t>, securely manages this data, ensuring only authorized devices can publish and only interested parties can receive it. Our ESP32 device leverages MQTT to publish meteorological data. Next, Node.js, a versatile JavaScript runtime environment, plays a crucial role. It subscribes to the relevant MQTT topic, processes the incoming sensor data, and formats it appropriately. Finally, MongoDB, a document-based database, serves as the storage solution. The formatted data is stored in JSON-like documents within MongoDB, readily accessible for further analysis and visualization. In essence, this backend seamlessly collects data, processes it, and stores it for future use.</a:t>
            </a:r>
            <a:endParaRPr lang="en-US" dirty="0"/>
          </a:p>
        </p:txBody>
      </p:sp>
      <p:pic>
        <p:nvPicPr>
          <p:cNvPr id="6" name="Picture 5">
            <a:extLst>
              <a:ext uri="{FF2B5EF4-FFF2-40B4-BE49-F238E27FC236}">
                <a16:creationId xmlns:a16="http://schemas.microsoft.com/office/drawing/2014/main" id="{81553824-0864-D09D-9DCB-54C3863B64E7}"/>
              </a:ext>
            </a:extLst>
          </p:cNvPr>
          <p:cNvPicPr>
            <a:picLocks noChangeAspect="1"/>
          </p:cNvPicPr>
          <p:nvPr/>
        </p:nvPicPr>
        <p:blipFill>
          <a:blip r:embed="rId2">
            <a:extLst>
              <a:ext uri="{28A0092B-C50C-407E-A947-70E740481C1C}">
                <a14:useLocalDpi xmlns:a14="http://schemas.microsoft.com/office/drawing/2010/main" val="0"/>
              </a:ext>
            </a:extLst>
          </a:blip>
          <a:srcRect t="12520" b="12520"/>
          <a:stretch/>
        </p:blipFill>
        <p:spPr>
          <a:xfrm rot="19044487">
            <a:off x="-2248197" y="1944609"/>
            <a:ext cx="3761325" cy="2021575"/>
          </a:xfrm>
          <a:custGeom>
            <a:avLst/>
            <a:gdLst>
              <a:gd name="connsiteX0" fmla="*/ 3761325 w 3761325"/>
              <a:gd name="connsiteY0" fmla="*/ 600427 h 2021575"/>
              <a:gd name="connsiteX1" fmla="*/ 2997448 w 3761325"/>
              <a:gd name="connsiteY1" fmla="*/ 1431373 h 2021575"/>
              <a:gd name="connsiteX2" fmla="*/ 2932643 w 3761325"/>
              <a:gd name="connsiteY2" fmla="*/ 1377292 h 2021575"/>
              <a:gd name="connsiteX3" fmla="*/ 1352757 w 3761325"/>
              <a:gd name="connsiteY3" fmla="*/ 1484201 h 2021575"/>
              <a:gd name="connsiteX4" fmla="*/ 1088481 w 3761325"/>
              <a:gd name="connsiteY4" fmla="*/ 1988358 h 2021575"/>
              <a:gd name="connsiteX5" fmla="*/ 1082633 w 3761325"/>
              <a:gd name="connsiteY5" fmla="*/ 2021575 h 2021575"/>
              <a:gd name="connsiteX6" fmla="*/ 0 w 3761325"/>
              <a:gd name="connsiteY6" fmla="*/ 1779740 h 2021575"/>
              <a:gd name="connsiteX7" fmla="*/ 1540224 w 3761325"/>
              <a:gd name="connsiteY7" fmla="*/ 104282 h 2021575"/>
              <a:gd name="connsiteX8" fmla="*/ 3761325 w 3761325"/>
              <a:gd name="connsiteY8" fmla="*/ 600427 h 20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325" h="2021575">
                <a:moveTo>
                  <a:pt x="3761325" y="600427"/>
                </a:moveTo>
                <a:lnTo>
                  <a:pt x="2997448" y="1431373"/>
                </a:lnTo>
                <a:lnTo>
                  <a:pt x="2932643" y="1377292"/>
                </a:lnTo>
                <a:cubicBezTo>
                  <a:pt x="2441619" y="1006165"/>
                  <a:pt x="1757090" y="1044367"/>
                  <a:pt x="1352757" y="1484201"/>
                </a:cubicBezTo>
                <a:cubicBezTo>
                  <a:pt x="1217979" y="1630812"/>
                  <a:pt x="1130283" y="1804700"/>
                  <a:pt x="1088481" y="1988358"/>
                </a:cubicBezTo>
                <a:lnTo>
                  <a:pt x="1082633" y="2021575"/>
                </a:lnTo>
                <a:lnTo>
                  <a:pt x="0" y="1779740"/>
                </a:lnTo>
                <a:cubicBezTo>
                  <a:pt x="177255" y="986217"/>
                  <a:pt x="764386" y="347535"/>
                  <a:pt x="1540224" y="104282"/>
                </a:cubicBezTo>
                <a:cubicBezTo>
                  <a:pt x="2316063" y="-138971"/>
                  <a:pt x="3162742" y="50158"/>
                  <a:pt x="3761325" y="600427"/>
                </a:cubicBezTo>
                <a:close/>
              </a:path>
            </a:pathLst>
          </a:custGeom>
        </p:spPr>
      </p:pic>
      <p:pic>
        <p:nvPicPr>
          <p:cNvPr id="7" name="Picture 6">
            <a:extLst>
              <a:ext uri="{FF2B5EF4-FFF2-40B4-BE49-F238E27FC236}">
                <a16:creationId xmlns:a16="http://schemas.microsoft.com/office/drawing/2014/main" id="{A3508652-85E0-7AEF-64FC-EF71B1264E4D}"/>
              </a:ext>
            </a:extLst>
          </p:cNvPr>
          <p:cNvPicPr>
            <a:picLocks noChangeAspect="1"/>
          </p:cNvPicPr>
          <p:nvPr/>
        </p:nvPicPr>
        <p:blipFill rotWithShape="1">
          <a:blip r:embed="rId3">
            <a:extLst>
              <a:ext uri="{28A0092B-C50C-407E-A947-70E740481C1C}">
                <a14:useLocalDpi xmlns:a14="http://schemas.microsoft.com/office/drawing/2010/main" val="0"/>
              </a:ext>
            </a:extLst>
          </a:blip>
          <a:srcRect t="20867" b="20867"/>
          <a:stretch/>
        </p:blipFill>
        <p:spPr>
          <a:xfrm rot="2942626">
            <a:off x="477753" y="1895237"/>
            <a:ext cx="3732045" cy="1873302"/>
          </a:xfrm>
          <a:custGeom>
            <a:avLst/>
            <a:gdLst>
              <a:gd name="connsiteX0" fmla="*/ 0 w 3732045"/>
              <a:gd name="connsiteY0" fmla="*/ 640097 h 1873302"/>
              <a:gd name="connsiteX1" fmla="*/ 74739 w 3732045"/>
              <a:gd name="connsiteY1" fmla="*/ 569576 h 1873302"/>
              <a:gd name="connsiteX2" fmla="*/ 2013307 w 3732045"/>
              <a:gd name="connsiteY2" fmla="*/ 41536 h 1873302"/>
              <a:gd name="connsiteX3" fmla="*/ 3732045 w 3732045"/>
              <a:gd name="connsiteY3" fmla="*/ 1533309 h 1873302"/>
              <a:gd name="connsiteX4" fmla="*/ 2747076 w 3732045"/>
              <a:gd name="connsiteY4" fmla="*/ 1873302 h 1873302"/>
              <a:gd name="connsiteX5" fmla="*/ 2726226 w 3732045"/>
              <a:gd name="connsiteY5" fmla="*/ 1802630 h 1873302"/>
              <a:gd name="connsiteX6" fmla="*/ 2406972 w 3732045"/>
              <a:gd name="connsiteY6" fmla="*/ 1331363 h 1873302"/>
              <a:gd name="connsiteX7" fmla="*/ 739153 w 3732045"/>
              <a:gd name="connsiteY7" fmla="*/ 1492570 h 1873302"/>
              <a:gd name="connsiteX8" fmla="*/ 714436 w 3732045"/>
              <a:gd name="connsiteY8" fmla="*/ 1523968 h 1873302"/>
              <a:gd name="connsiteX9" fmla="*/ 0 w 3732045"/>
              <a:gd name="connsiteY9" fmla="*/ 903876 h 187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45" h="1873302">
                <a:moveTo>
                  <a:pt x="0" y="640097"/>
                </a:moveTo>
                <a:lnTo>
                  <a:pt x="74739" y="569576"/>
                </a:lnTo>
                <a:cubicBezTo>
                  <a:pt x="599659" y="106144"/>
                  <a:pt x="1314831" y="-93681"/>
                  <a:pt x="2013307" y="41536"/>
                </a:cubicBezTo>
                <a:cubicBezTo>
                  <a:pt x="2811566" y="196069"/>
                  <a:pt x="3466746" y="764730"/>
                  <a:pt x="3732045" y="1533309"/>
                </a:cubicBezTo>
                <a:lnTo>
                  <a:pt x="2747076" y="1873302"/>
                </a:lnTo>
                <a:lnTo>
                  <a:pt x="2726226" y="1802630"/>
                </a:lnTo>
                <a:cubicBezTo>
                  <a:pt x="2664051" y="1624833"/>
                  <a:pt x="2557371" y="1461901"/>
                  <a:pt x="2406972" y="1331363"/>
                </a:cubicBezTo>
                <a:cubicBezTo>
                  <a:pt x="1925696" y="913641"/>
                  <a:pt x="1178988" y="985816"/>
                  <a:pt x="739153" y="1492570"/>
                </a:cubicBezTo>
                <a:lnTo>
                  <a:pt x="714436" y="1523968"/>
                </a:lnTo>
                <a:lnTo>
                  <a:pt x="0" y="903876"/>
                </a:lnTo>
                <a:close/>
              </a:path>
            </a:pathLst>
          </a:custGeom>
        </p:spPr>
      </p:pic>
      <p:sp>
        <p:nvSpPr>
          <p:cNvPr id="8" name="TextBox 7">
            <a:extLst>
              <a:ext uri="{FF2B5EF4-FFF2-40B4-BE49-F238E27FC236}">
                <a16:creationId xmlns:a16="http://schemas.microsoft.com/office/drawing/2014/main" id="{524AD551-D599-7DD0-4C05-7DA3BDA760F8}"/>
              </a:ext>
            </a:extLst>
          </p:cNvPr>
          <p:cNvSpPr txBox="1"/>
          <p:nvPr/>
        </p:nvSpPr>
        <p:spPr>
          <a:xfrm>
            <a:off x="24948" y="3262490"/>
            <a:ext cx="1428651" cy="92333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Internet</a:t>
            </a:r>
          </a:p>
          <a:p>
            <a:pPr algn="ctr"/>
            <a:r>
              <a:rPr lang="en-US" b="1" dirty="0">
                <a:latin typeface="Times New Roman" panose="02020603050405020304" pitchFamily="18" charset="0"/>
                <a:cs typeface="Times New Roman" panose="02020603050405020304" pitchFamily="18" charset="0"/>
              </a:rPr>
              <a:t>of</a:t>
            </a:r>
          </a:p>
          <a:p>
            <a:pPr algn="ctr"/>
            <a:r>
              <a:rPr lang="en-US" b="1" dirty="0">
                <a:latin typeface="Times New Roman" panose="02020603050405020304" pitchFamily="18" charset="0"/>
                <a:cs typeface="Times New Roman" panose="02020603050405020304" pitchFamily="18" charset="0"/>
              </a:rPr>
              <a:t>Things</a:t>
            </a:r>
          </a:p>
        </p:txBody>
      </p:sp>
      <p:pic>
        <p:nvPicPr>
          <p:cNvPr id="9" name="Picture 8">
            <a:extLst>
              <a:ext uri="{FF2B5EF4-FFF2-40B4-BE49-F238E27FC236}">
                <a16:creationId xmlns:a16="http://schemas.microsoft.com/office/drawing/2014/main" id="{D44D3CD6-0A71-67DA-67A0-1BC23EA82DCD}"/>
              </a:ext>
            </a:extLst>
          </p:cNvPr>
          <p:cNvPicPr>
            <a:picLocks noChangeAspect="1"/>
          </p:cNvPicPr>
          <p:nvPr/>
        </p:nvPicPr>
        <p:blipFill>
          <a:blip r:embed="rId4">
            <a:extLst>
              <a:ext uri="{28A0092B-C50C-407E-A947-70E740481C1C}">
                <a14:useLocalDpi xmlns:a14="http://schemas.microsoft.com/office/drawing/2010/main" val="0"/>
              </a:ext>
            </a:extLst>
          </a:blip>
          <a:srcRect t="21496" b="21496"/>
          <a:stretch/>
        </p:blipFill>
        <p:spPr>
          <a:xfrm>
            <a:off x="-1231661" y="4239618"/>
            <a:ext cx="3941870" cy="1692577"/>
          </a:xfrm>
          <a:custGeom>
            <a:avLst/>
            <a:gdLst>
              <a:gd name="connsiteX0" fmla="*/ 960694 w 3941870"/>
              <a:gd name="connsiteY0" fmla="*/ 0 h 1692577"/>
              <a:gd name="connsiteX1" fmla="*/ 1003376 w 3941870"/>
              <a:gd name="connsiteY1" fmla="*/ 66725 h 1692577"/>
              <a:gd name="connsiteX2" fmla="*/ 2010849 w 3941870"/>
              <a:gd name="connsiteY2" fmla="*/ 575462 h 1692577"/>
              <a:gd name="connsiteX3" fmla="*/ 3018322 w 3941870"/>
              <a:gd name="connsiteY3" fmla="*/ 66725 h 1692577"/>
              <a:gd name="connsiteX4" fmla="*/ 3039474 w 3941870"/>
              <a:gd name="connsiteY4" fmla="*/ 33658 h 1692577"/>
              <a:gd name="connsiteX5" fmla="*/ 3941870 w 3941870"/>
              <a:gd name="connsiteY5" fmla="*/ 554657 h 1692577"/>
              <a:gd name="connsiteX6" fmla="*/ 1970935 w 3941870"/>
              <a:gd name="connsiteY6" fmla="*/ 1692577 h 1692577"/>
              <a:gd name="connsiteX7" fmla="*/ 0 w 3941870"/>
              <a:gd name="connsiteY7" fmla="*/ 554657 h 169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1870" h="1692577">
                <a:moveTo>
                  <a:pt x="960694" y="0"/>
                </a:moveTo>
                <a:lnTo>
                  <a:pt x="1003376" y="66725"/>
                </a:lnTo>
                <a:cubicBezTo>
                  <a:pt x="1221715" y="373661"/>
                  <a:pt x="1591468" y="575462"/>
                  <a:pt x="2010849" y="575462"/>
                </a:cubicBezTo>
                <a:cubicBezTo>
                  <a:pt x="2430230" y="575462"/>
                  <a:pt x="2799983" y="373661"/>
                  <a:pt x="3018322" y="66725"/>
                </a:cubicBezTo>
                <a:lnTo>
                  <a:pt x="3039474" y="33658"/>
                </a:lnTo>
                <a:lnTo>
                  <a:pt x="3941870" y="554657"/>
                </a:lnTo>
                <a:cubicBezTo>
                  <a:pt x="3535330" y="1258804"/>
                  <a:pt x="2784014" y="1692577"/>
                  <a:pt x="1970935" y="1692577"/>
                </a:cubicBezTo>
                <a:cubicBezTo>
                  <a:pt x="1157856" y="1692577"/>
                  <a:pt x="406539" y="1258804"/>
                  <a:pt x="0" y="554657"/>
                </a:cubicBezTo>
                <a:close/>
              </a:path>
            </a:pathLst>
          </a:custGeom>
        </p:spPr>
      </p:pic>
    </p:spTree>
    <p:extLst>
      <p:ext uri="{BB962C8B-B14F-4D97-AF65-F5344CB8AC3E}">
        <p14:creationId xmlns:p14="http://schemas.microsoft.com/office/powerpoint/2010/main" val="3298784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21AFA-3B50-B83A-C908-7DA5FC6F8945}"/>
              </a:ext>
            </a:extLst>
          </p:cNvPr>
          <p:cNvSpPr txBox="1"/>
          <p:nvPr/>
        </p:nvSpPr>
        <p:spPr>
          <a:xfrm>
            <a:off x="5381674" y="678213"/>
            <a:ext cx="206945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Frontend</a:t>
            </a:r>
          </a:p>
        </p:txBody>
      </p:sp>
      <p:pic>
        <p:nvPicPr>
          <p:cNvPr id="6" name="Picture 5">
            <a:extLst>
              <a:ext uri="{FF2B5EF4-FFF2-40B4-BE49-F238E27FC236}">
                <a16:creationId xmlns:a16="http://schemas.microsoft.com/office/drawing/2014/main" id="{E38B2B97-7A94-A23B-2BD4-9C1BF2BA93D1}"/>
              </a:ext>
            </a:extLst>
          </p:cNvPr>
          <p:cNvPicPr>
            <a:picLocks noChangeAspect="1"/>
          </p:cNvPicPr>
          <p:nvPr/>
        </p:nvPicPr>
        <p:blipFill>
          <a:blip r:embed="rId2">
            <a:extLst>
              <a:ext uri="{28A0092B-C50C-407E-A947-70E740481C1C}">
                <a14:useLocalDpi xmlns:a14="http://schemas.microsoft.com/office/drawing/2010/main" val="0"/>
              </a:ext>
            </a:extLst>
          </a:blip>
          <a:srcRect t="12520" b="12520"/>
          <a:stretch/>
        </p:blipFill>
        <p:spPr>
          <a:xfrm rot="11868119">
            <a:off x="-1424265" y="3898403"/>
            <a:ext cx="3761325" cy="2021575"/>
          </a:xfrm>
          <a:custGeom>
            <a:avLst/>
            <a:gdLst>
              <a:gd name="connsiteX0" fmla="*/ 3761325 w 3761325"/>
              <a:gd name="connsiteY0" fmla="*/ 600427 h 2021575"/>
              <a:gd name="connsiteX1" fmla="*/ 2997448 w 3761325"/>
              <a:gd name="connsiteY1" fmla="*/ 1431373 h 2021575"/>
              <a:gd name="connsiteX2" fmla="*/ 2932643 w 3761325"/>
              <a:gd name="connsiteY2" fmla="*/ 1377292 h 2021575"/>
              <a:gd name="connsiteX3" fmla="*/ 1352757 w 3761325"/>
              <a:gd name="connsiteY3" fmla="*/ 1484201 h 2021575"/>
              <a:gd name="connsiteX4" fmla="*/ 1088481 w 3761325"/>
              <a:gd name="connsiteY4" fmla="*/ 1988358 h 2021575"/>
              <a:gd name="connsiteX5" fmla="*/ 1082633 w 3761325"/>
              <a:gd name="connsiteY5" fmla="*/ 2021575 h 2021575"/>
              <a:gd name="connsiteX6" fmla="*/ 0 w 3761325"/>
              <a:gd name="connsiteY6" fmla="*/ 1779740 h 2021575"/>
              <a:gd name="connsiteX7" fmla="*/ 1540224 w 3761325"/>
              <a:gd name="connsiteY7" fmla="*/ 104282 h 2021575"/>
              <a:gd name="connsiteX8" fmla="*/ 3761325 w 3761325"/>
              <a:gd name="connsiteY8" fmla="*/ 600427 h 20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325" h="2021575">
                <a:moveTo>
                  <a:pt x="3761325" y="600427"/>
                </a:moveTo>
                <a:lnTo>
                  <a:pt x="2997448" y="1431373"/>
                </a:lnTo>
                <a:lnTo>
                  <a:pt x="2932643" y="1377292"/>
                </a:lnTo>
                <a:cubicBezTo>
                  <a:pt x="2441619" y="1006165"/>
                  <a:pt x="1757090" y="1044367"/>
                  <a:pt x="1352757" y="1484201"/>
                </a:cubicBezTo>
                <a:cubicBezTo>
                  <a:pt x="1217979" y="1630812"/>
                  <a:pt x="1130283" y="1804700"/>
                  <a:pt x="1088481" y="1988358"/>
                </a:cubicBezTo>
                <a:lnTo>
                  <a:pt x="1082633" y="2021575"/>
                </a:lnTo>
                <a:lnTo>
                  <a:pt x="0" y="1779740"/>
                </a:lnTo>
                <a:cubicBezTo>
                  <a:pt x="177255" y="986217"/>
                  <a:pt x="764386" y="347535"/>
                  <a:pt x="1540224" y="104282"/>
                </a:cubicBezTo>
                <a:cubicBezTo>
                  <a:pt x="2316063" y="-138971"/>
                  <a:pt x="3162742" y="50158"/>
                  <a:pt x="3761325" y="600427"/>
                </a:cubicBezTo>
                <a:close/>
              </a:path>
            </a:pathLst>
          </a:custGeom>
        </p:spPr>
      </p:pic>
      <p:pic>
        <p:nvPicPr>
          <p:cNvPr id="7" name="Picture 6">
            <a:extLst>
              <a:ext uri="{FF2B5EF4-FFF2-40B4-BE49-F238E27FC236}">
                <a16:creationId xmlns:a16="http://schemas.microsoft.com/office/drawing/2014/main" id="{E8E88077-824F-BE51-7DDF-755A6C80D83B}"/>
              </a:ext>
            </a:extLst>
          </p:cNvPr>
          <p:cNvPicPr>
            <a:picLocks noChangeAspect="1"/>
          </p:cNvPicPr>
          <p:nvPr/>
        </p:nvPicPr>
        <p:blipFill rotWithShape="1">
          <a:blip r:embed="rId3">
            <a:extLst>
              <a:ext uri="{28A0092B-C50C-407E-A947-70E740481C1C}">
                <a14:useLocalDpi xmlns:a14="http://schemas.microsoft.com/office/drawing/2010/main" val="0"/>
              </a:ext>
            </a:extLst>
          </a:blip>
          <a:srcRect t="20867" b="20867"/>
          <a:stretch/>
        </p:blipFill>
        <p:spPr>
          <a:xfrm rot="17366258">
            <a:off x="-2514969" y="1949262"/>
            <a:ext cx="3732045" cy="1873302"/>
          </a:xfrm>
          <a:custGeom>
            <a:avLst/>
            <a:gdLst>
              <a:gd name="connsiteX0" fmla="*/ 0 w 3732045"/>
              <a:gd name="connsiteY0" fmla="*/ 640097 h 1873302"/>
              <a:gd name="connsiteX1" fmla="*/ 74739 w 3732045"/>
              <a:gd name="connsiteY1" fmla="*/ 569576 h 1873302"/>
              <a:gd name="connsiteX2" fmla="*/ 2013307 w 3732045"/>
              <a:gd name="connsiteY2" fmla="*/ 41536 h 1873302"/>
              <a:gd name="connsiteX3" fmla="*/ 3732045 w 3732045"/>
              <a:gd name="connsiteY3" fmla="*/ 1533309 h 1873302"/>
              <a:gd name="connsiteX4" fmla="*/ 2747076 w 3732045"/>
              <a:gd name="connsiteY4" fmla="*/ 1873302 h 1873302"/>
              <a:gd name="connsiteX5" fmla="*/ 2726226 w 3732045"/>
              <a:gd name="connsiteY5" fmla="*/ 1802630 h 1873302"/>
              <a:gd name="connsiteX6" fmla="*/ 2406972 w 3732045"/>
              <a:gd name="connsiteY6" fmla="*/ 1331363 h 1873302"/>
              <a:gd name="connsiteX7" fmla="*/ 739153 w 3732045"/>
              <a:gd name="connsiteY7" fmla="*/ 1492570 h 1873302"/>
              <a:gd name="connsiteX8" fmla="*/ 714436 w 3732045"/>
              <a:gd name="connsiteY8" fmla="*/ 1523968 h 1873302"/>
              <a:gd name="connsiteX9" fmla="*/ 0 w 3732045"/>
              <a:gd name="connsiteY9" fmla="*/ 903876 h 187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45" h="1873302">
                <a:moveTo>
                  <a:pt x="0" y="640097"/>
                </a:moveTo>
                <a:lnTo>
                  <a:pt x="74739" y="569576"/>
                </a:lnTo>
                <a:cubicBezTo>
                  <a:pt x="599659" y="106144"/>
                  <a:pt x="1314831" y="-93681"/>
                  <a:pt x="2013307" y="41536"/>
                </a:cubicBezTo>
                <a:cubicBezTo>
                  <a:pt x="2811566" y="196069"/>
                  <a:pt x="3466746" y="764730"/>
                  <a:pt x="3732045" y="1533309"/>
                </a:cubicBezTo>
                <a:lnTo>
                  <a:pt x="2747076" y="1873302"/>
                </a:lnTo>
                <a:lnTo>
                  <a:pt x="2726226" y="1802630"/>
                </a:lnTo>
                <a:cubicBezTo>
                  <a:pt x="2664051" y="1624833"/>
                  <a:pt x="2557371" y="1461901"/>
                  <a:pt x="2406972" y="1331363"/>
                </a:cubicBezTo>
                <a:cubicBezTo>
                  <a:pt x="1925696" y="913641"/>
                  <a:pt x="1178988" y="985816"/>
                  <a:pt x="739153" y="1492570"/>
                </a:cubicBezTo>
                <a:lnTo>
                  <a:pt x="714436" y="1523968"/>
                </a:lnTo>
                <a:lnTo>
                  <a:pt x="0" y="903876"/>
                </a:lnTo>
                <a:close/>
              </a:path>
            </a:pathLst>
          </a:custGeom>
        </p:spPr>
      </p:pic>
      <p:sp>
        <p:nvSpPr>
          <p:cNvPr id="8" name="TextBox 7">
            <a:extLst>
              <a:ext uri="{FF2B5EF4-FFF2-40B4-BE49-F238E27FC236}">
                <a16:creationId xmlns:a16="http://schemas.microsoft.com/office/drawing/2014/main" id="{822C3973-53C8-F10B-A4A4-342A7633101B}"/>
              </a:ext>
            </a:extLst>
          </p:cNvPr>
          <p:cNvSpPr txBox="1"/>
          <p:nvPr/>
        </p:nvSpPr>
        <p:spPr>
          <a:xfrm>
            <a:off x="-136339" y="3105426"/>
            <a:ext cx="1428651" cy="92333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Internet</a:t>
            </a:r>
          </a:p>
          <a:p>
            <a:pPr algn="ctr"/>
            <a:r>
              <a:rPr lang="en-US" b="1" dirty="0">
                <a:latin typeface="Times New Roman" panose="02020603050405020304" pitchFamily="18" charset="0"/>
                <a:cs typeface="Times New Roman" panose="02020603050405020304" pitchFamily="18" charset="0"/>
              </a:rPr>
              <a:t>of</a:t>
            </a:r>
          </a:p>
          <a:p>
            <a:pPr algn="ctr"/>
            <a:r>
              <a:rPr lang="en-US" b="1" dirty="0">
                <a:latin typeface="Times New Roman" panose="02020603050405020304" pitchFamily="18" charset="0"/>
                <a:cs typeface="Times New Roman" panose="02020603050405020304" pitchFamily="18" charset="0"/>
              </a:rPr>
              <a:t>Things</a:t>
            </a:r>
          </a:p>
        </p:txBody>
      </p:sp>
      <p:pic>
        <p:nvPicPr>
          <p:cNvPr id="9" name="Picture 8">
            <a:extLst>
              <a:ext uri="{FF2B5EF4-FFF2-40B4-BE49-F238E27FC236}">
                <a16:creationId xmlns:a16="http://schemas.microsoft.com/office/drawing/2014/main" id="{5792C2F4-3626-85C2-9D94-B94A3AEE7063}"/>
              </a:ext>
            </a:extLst>
          </p:cNvPr>
          <p:cNvPicPr>
            <a:picLocks noChangeAspect="1"/>
          </p:cNvPicPr>
          <p:nvPr/>
        </p:nvPicPr>
        <p:blipFill>
          <a:blip r:embed="rId4">
            <a:extLst>
              <a:ext uri="{28A0092B-C50C-407E-A947-70E740481C1C}">
                <a14:useLocalDpi xmlns:a14="http://schemas.microsoft.com/office/drawing/2010/main" val="0"/>
              </a:ext>
            </a:extLst>
          </a:blip>
          <a:srcRect t="21496" b="21496"/>
          <a:stretch/>
        </p:blipFill>
        <p:spPr>
          <a:xfrm rot="14423632">
            <a:off x="316560" y="1979281"/>
            <a:ext cx="3941870" cy="1692577"/>
          </a:xfrm>
          <a:custGeom>
            <a:avLst/>
            <a:gdLst>
              <a:gd name="connsiteX0" fmla="*/ 960694 w 3941870"/>
              <a:gd name="connsiteY0" fmla="*/ 0 h 1692577"/>
              <a:gd name="connsiteX1" fmla="*/ 1003376 w 3941870"/>
              <a:gd name="connsiteY1" fmla="*/ 66725 h 1692577"/>
              <a:gd name="connsiteX2" fmla="*/ 2010849 w 3941870"/>
              <a:gd name="connsiteY2" fmla="*/ 575462 h 1692577"/>
              <a:gd name="connsiteX3" fmla="*/ 3018322 w 3941870"/>
              <a:gd name="connsiteY3" fmla="*/ 66725 h 1692577"/>
              <a:gd name="connsiteX4" fmla="*/ 3039474 w 3941870"/>
              <a:gd name="connsiteY4" fmla="*/ 33658 h 1692577"/>
              <a:gd name="connsiteX5" fmla="*/ 3941870 w 3941870"/>
              <a:gd name="connsiteY5" fmla="*/ 554657 h 1692577"/>
              <a:gd name="connsiteX6" fmla="*/ 1970935 w 3941870"/>
              <a:gd name="connsiteY6" fmla="*/ 1692577 h 1692577"/>
              <a:gd name="connsiteX7" fmla="*/ 0 w 3941870"/>
              <a:gd name="connsiteY7" fmla="*/ 554657 h 169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1870" h="1692577">
                <a:moveTo>
                  <a:pt x="960694" y="0"/>
                </a:moveTo>
                <a:lnTo>
                  <a:pt x="1003376" y="66725"/>
                </a:lnTo>
                <a:cubicBezTo>
                  <a:pt x="1221715" y="373661"/>
                  <a:pt x="1591468" y="575462"/>
                  <a:pt x="2010849" y="575462"/>
                </a:cubicBezTo>
                <a:cubicBezTo>
                  <a:pt x="2430230" y="575462"/>
                  <a:pt x="2799983" y="373661"/>
                  <a:pt x="3018322" y="66725"/>
                </a:cubicBezTo>
                <a:lnTo>
                  <a:pt x="3039474" y="33658"/>
                </a:lnTo>
                <a:lnTo>
                  <a:pt x="3941870" y="554657"/>
                </a:lnTo>
                <a:cubicBezTo>
                  <a:pt x="3535330" y="1258804"/>
                  <a:pt x="2784014" y="1692577"/>
                  <a:pt x="1970935" y="1692577"/>
                </a:cubicBezTo>
                <a:cubicBezTo>
                  <a:pt x="1157856" y="1692577"/>
                  <a:pt x="406539" y="1258804"/>
                  <a:pt x="0" y="554657"/>
                </a:cubicBezTo>
                <a:close/>
              </a:path>
            </a:pathLst>
          </a:custGeom>
        </p:spPr>
      </p:pic>
      <p:sp>
        <p:nvSpPr>
          <p:cNvPr id="10" name="TextBox 9">
            <a:extLst>
              <a:ext uri="{FF2B5EF4-FFF2-40B4-BE49-F238E27FC236}">
                <a16:creationId xmlns:a16="http://schemas.microsoft.com/office/drawing/2014/main" id="{0CADA504-B8B5-3198-E465-5E537F37109C}"/>
              </a:ext>
            </a:extLst>
          </p:cNvPr>
          <p:cNvSpPr txBox="1"/>
          <p:nvPr/>
        </p:nvSpPr>
        <p:spPr>
          <a:xfrm>
            <a:off x="3752386" y="1215871"/>
            <a:ext cx="6640552" cy="3693319"/>
          </a:xfrm>
          <a:prstGeom prst="rect">
            <a:avLst/>
          </a:prstGeom>
          <a:noFill/>
        </p:spPr>
        <p:txBody>
          <a:bodyPr wrap="square" rtlCol="0">
            <a:spAutoFit/>
          </a:bodyPr>
          <a:lstStyle/>
          <a:p>
            <a:r>
              <a:rPr lang="en-US" dirty="0">
                <a:latin typeface="Google Sans"/>
              </a:rPr>
              <a:t>T</a:t>
            </a:r>
            <a:r>
              <a:rPr lang="en-US" b="0" i="0" dirty="0">
                <a:effectLst/>
                <a:latin typeface="Google Sans"/>
              </a:rPr>
              <a:t>he front end of an IoT system is all about user interaction. It's the stage where the collected data is transformed into a user-friendly format, allowing users to visualize trends, monitor devices, and interact with the system. Imagine a user-friendly mobile app displaying real-time temperature readings from your smart thermostat or a web interface showcasing energy consumption patterns. These interfaces, built with technologies like web frameworks or UI toolkits, are the bridge between the complex backend and the human user. They present the data clearly and concisely, enabling users to make informed decisions and control their connected devices with ease. In short, the front end breathes life into the data, making the power of IoT accessible and user-friendly.</a:t>
            </a:r>
            <a:endParaRPr lang="en-US" dirty="0"/>
          </a:p>
        </p:txBody>
      </p:sp>
    </p:spTree>
    <p:extLst>
      <p:ext uri="{BB962C8B-B14F-4D97-AF65-F5344CB8AC3E}">
        <p14:creationId xmlns:p14="http://schemas.microsoft.com/office/powerpoint/2010/main" val="366939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AAA5-9928-939C-4F0E-328DD6E54B5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98EB49-4F6F-E104-F846-D121ED2EF1C9}"/>
              </a:ext>
            </a:extLst>
          </p:cNvPr>
          <p:cNvPicPr>
            <a:picLocks noGrp="1" noChangeAspect="1"/>
          </p:cNvPicPr>
          <p:nvPr>
            <p:ph idx="1"/>
          </p:nvPr>
        </p:nvPicPr>
        <p:blipFill>
          <a:blip r:embed="rId2"/>
          <a:stretch>
            <a:fillRect/>
          </a:stretch>
        </p:blipFill>
        <p:spPr>
          <a:xfrm>
            <a:off x="-117557" y="-356050"/>
            <a:ext cx="12741132" cy="7315200"/>
          </a:xfrm>
        </p:spPr>
      </p:pic>
    </p:spTree>
    <p:extLst>
      <p:ext uri="{BB962C8B-B14F-4D97-AF65-F5344CB8AC3E}">
        <p14:creationId xmlns:p14="http://schemas.microsoft.com/office/powerpoint/2010/main" val="124346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AC12-509C-D87C-38E2-B0ED066C3961}"/>
              </a:ext>
            </a:extLst>
          </p:cNvPr>
          <p:cNvSpPr>
            <a:spLocks noGrp="1"/>
          </p:cNvSpPr>
          <p:nvPr>
            <p:ph type="title"/>
          </p:nvPr>
        </p:nvSpPr>
        <p:spPr/>
        <p:txBody>
          <a:bodyPr/>
          <a:lstStyle/>
          <a:p>
            <a:r>
              <a:rPr lang="en-US" dirty="0"/>
              <a:t>BLOCK DIAGRAM</a:t>
            </a:r>
          </a:p>
        </p:txBody>
      </p:sp>
      <p:sp>
        <p:nvSpPr>
          <p:cNvPr id="3" name="Content Placeholder 2">
            <a:extLst>
              <a:ext uri="{FF2B5EF4-FFF2-40B4-BE49-F238E27FC236}">
                <a16:creationId xmlns:a16="http://schemas.microsoft.com/office/drawing/2014/main" id="{9C05D208-D4EE-2870-E8A3-0DCCA50FCC8F}"/>
              </a:ext>
            </a:extLst>
          </p:cNvPr>
          <p:cNvSpPr>
            <a:spLocks noGrp="1"/>
          </p:cNvSpPr>
          <p:nvPr>
            <p:ph idx="1"/>
          </p:nvPr>
        </p:nvSpPr>
        <p:spPr>
          <a:xfrm>
            <a:off x="838200" y="1561863"/>
            <a:ext cx="10515600" cy="4615100"/>
          </a:xfrm>
        </p:spPr>
        <p:txBody>
          <a:bodyPr/>
          <a:lstStyle/>
          <a:p>
            <a:pPr marL="0" indent="0">
              <a:buNone/>
            </a:pPr>
            <a:endParaRPr lang="en-US" dirty="0"/>
          </a:p>
        </p:txBody>
      </p:sp>
      <p:pic>
        <p:nvPicPr>
          <p:cNvPr id="5" name="Picture 4">
            <a:extLst>
              <a:ext uri="{FF2B5EF4-FFF2-40B4-BE49-F238E27FC236}">
                <a16:creationId xmlns:a16="http://schemas.microsoft.com/office/drawing/2014/main" id="{53191176-FDB1-480D-6A54-366AC3E482FB}"/>
              </a:ext>
            </a:extLst>
          </p:cNvPr>
          <p:cNvPicPr>
            <a:picLocks noChangeAspect="1"/>
          </p:cNvPicPr>
          <p:nvPr/>
        </p:nvPicPr>
        <p:blipFill rotWithShape="1">
          <a:blip r:embed="rId2"/>
          <a:srcRect l="7660" t="4467" r="10377" b="6056"/>
          <a:stretch/>
        </p:blipFill>
        <p:spPr>
          <a:xfrm>
            <a:off x="1893168" y="1561863"/>
            <a:ext cx="8405664" cy="4615100"/>
          </a:xfrm>
          <a:prstGeom prst="rect">
            <a:avLst/>
          </a:prstGeom>
        </p:spPr>
      </p:pic>
    </p:spTree>
    <p:extLst>
      <p:ext uri="{BB962C8B-B14F-4D97-AF65-F5344CB8AC3E}">
        <p14:creationId xmlns:p14="http://schemas.microsoft.com/office/powerpoint/2010/main" val="282491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92BF-1C11-9B9C-6794-C83FD4D6C607}"/>
              </a:ext>
            </a:extLst>
          </p:cNvPr>
          <p:cNvSpPr>
            <a:spLocks noGrp="1"/>
          </p:cNvSpPr>
          <p:nvPr>
            <p:ph type="title"/>
          </p:nvPr>
        </p:nvSpPr>
        <p:spPr>
          <a:xfrm>
            <a:off x="838200" y="0"/>
            <a:ext cx="10515600" cy="1100667"/>
          </a:xfrm>
        </p:spPr>
        <p:txBody>
          <a:bodyPr/>
          <a:lstStyle/>
          <a:p>
            <a:r>
              <a:rPr lang="en-US" dirty="0"/>
              <a:t>FLOW CHART</a:t>
            </a:r>
          </a:p>
        </p:txBody>
      </p:sp>
      <p:sp>
        <p:nvSpPr>
          <p:cNvPr id="3" name="Content Placeholder 2">
            <a:extLst>
              <a:ext uri="{FF2B5EF4-FFF2-40B4-BE49-F238E27FC236}">
                <a16:creationId xmlns:a16="http://schemas.microsoft.com/office/drawing/2014/main" id="{A4B57008-ECAA-F89D-6AA7-D7474020DF5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74A73F3-120D-AF6C-8582-68DDEE6BEE3C}"/>
              </a:ext>
            </a:extLst>
          </p:cNvPr>
          <p:cNvPicPr>
            <a:picLocks noChangeAspect="1"/>
          </p:cNvPicPr>
          <p:nvPr/>
        </p:nvPicPr>
        <p:blipFill rotWithShape="1">
          <a:blip r:embed="rId2"/>
          <a:srcRect l="39830" t="1822" b="3685"/>
          <a:stretch/>
        </p:blipFill>
        <p:spPr>
          <a:xfrm>
            <a:off x="5083155" y="0"/>
            <a:ext cx="2953342" cy="6857999"/>
          </a:xfrm>
          <a:prstGeom prst="rect">
            <a:avLst/>
          </a:prstGeom>
        </p:spPr>
      </p:pic>
    </p:spTree>
    <p:extLst>
      <p:ext uri="{BB962C8B-B14F-4D97-AF65-F5344CB8AC3E}">
        <p14:creationId xmlns:p14="http://schemas.microsoft.com/office/powerpoint/2010/main" val="346677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25E3D-34C2-A19A-1D72-459F31E3CFC2}"/>
              </a:ext>
            </a:extLst>
          </p:cNvPr>
          <p:cNvSpPr>
            <a:spLocks noGrp="1"/>
          </p:cNvSpPr>
          <p:nvPr>
            <p:ph type="title"/>
          </p:nvPr>
        </p:nvSpPr>
        <p:spPr>
          <a:xfrm>
            <a:off x="838200" y="365125"/>
            <a:ext cx="10515600" cy="902741"/>
          </a:xfrm>
        </p:spPr>
        <p:txBody>
          <a:bodyPr/>
          <a:lstStyle/>
          <a:p>
            <a:r>
              <a:rPr lang="en-US" dirty="0"/>
              <a:t>DEVELOPMENT PERIOD</a:t>
            </a:r>
          </a:p>
        </p:txBody>
      </p:sp>
      <p:pic>
        <p:nvPicPr>
          <p:cNvPr id="4" name="Picture 3">
            <a:extLst>
              <a:ext uri="{FF2B5EF4-FFF2-40B4-BE49-F238E27FC236}">
                <a16:creationId xmlns:a16="http://schemas.microsoft.com/office/drawing/2014/main" id="{BC46A7C2-3EC8-59E5-F61F-2C0D8A1CEF3B}"/>
              </a:ext>
            </a:extLst>
          </p:cNvPr>
          <p:cNvPicPr>
            <a:picLocks noChangeAspect="1"/>
          </p:cNvPicPr>
          <p:nvPr/>
        </p:nvPicPr>
        <p:blipFill rotWithShape="1">
          <a:blip r:embed="rId2"/>
          <a:srcRect l="2584" t="5840" r="4202" b="4965"/>
          <a:stretch/>
        </p:blipFill>
        <p:spPr>
          <a:xfrm>
            <a:off x="713655" y="1137238"/>
            <a:ext cx="10764690" cy="5540188"/>
          </a:xfrm>
          <a:prstGeom prst="rect">
            <a:avLst/>
          </a:prstGeom>
        </p:spPr>
      </p:pic>
      <p:pic>
        <p:nvPicPr>
          <p:cNvPr id="10" name="Picture 9">
            <a:extLst>
              <a:ext uri="{FF2B5EF4-FFF2-40B4-BE49-F238E27FC236}">
                <a16:creationId xmlns:a16="http://schemas.microsoft.com/office/drawing/2014/main" id="{4922CC06-81AF-5B12-519E-ACF6EAD3E5D8}"/>
              </a:ext>
            </a:extLst>
          </p:cNvPr>
          <p:cNvPicPr>
            <a:picLocks noChangeAspect="1"/>
          </p:cNvPicPr>
          <p:nvPr/>
        </p:nvPicPr>
        <p:blipFill>
          <a:blip r:embed="rId3"/>
          <a:stretch>
            <a:fillRect/>
          </a:stretch>
        </p:blipFill>
        <p:spPr>
          <a:xfrm>
            <a:off x="8629650" y="1020216"/>
            <a:ext cx="2724150" cy="495300"/>
          </a:xfrm>
          <a:prstGeom prst="rect">
            <a:avLst/>
          </a:prstGeom>
        </p:spPr>
      </p:pic>
    </p:spTree>
    <p:extLst>
      <p:ext uri="{BB962C8B-B14F-4D97-AF65-F5344CB8AC3E}">
        <p14:creationId xmlns:p14="http://schemas.microsoft.com/office/powerpoint/2010/main" val="2936792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25E3D-34C2-A19A-1D72-459F31E3CFC2}"/>
              </a:ext>
            </a:extLst>
          </p:cNvPr>
          <p:cNvSpPr>
            <a:spLocks noGrp="1"/>
          </p:cNvSpPr>
          <p:nvPr>
            <p:ph type="title"/>
          </p:nvPr>
        </p:nvSpPr>
        <p:spPr>
          <a:xfrm>
            <a:off x="838199" y="-266054"/>
            <a:ext cx="10515600" cy="1325563"/>
          </a:xfrm>
        </p:spPr>
        <p:txBody>
          <a:bodyPr/>
          <a:lstStyle/>
          <a:p>
            <a:r>
              <a:rPr lang="en-US" dirty="0"/>
              <a:t>Bread Board</a:t>
            </a:r>
          </a:p>
        </p:txBody>
      </p:sp>
      <p:pic>
        <p:nvPicPr>
          <p:cNvPr id="3" name="Picture 2">
            <a:extLst>
              <a:ext uri="{FF2B5EF4-FFF2-40B4-BE49-F238E27FC236}">
                <a16:creationId xmlns:a16="http://schemas.microsoft.com/office/drawing/2014/main" id="{32B92322-BD70-E728-F986-34FBF9189168}"/>
              </a:ext>
            </a:extLst>
          </p:cNvPr>
          <p:cNvPicPr>
            <a:picLocks noChangeAspect="1"/>
          </p:cNvPicPr>
          <p:nvPr/>
        </p:nvPicPr>
        <p:blipFill rotWithShape="1">
          <a:blip r:embed="rId2"/>
          <a:srcRect r="7752"/>
          <a:stretch/>
        </p:blipFill>
        <p:spPr>
          <a:xfrm>
            <a:off x="2881312" y="720192"/>
            <a:ext cx="5930915" cy="6137808"/>
          </a:xfrm>
          <a:prstGeom prst="rect">
            <a:avLst/>
          </a:prstGeom>
        </p:spPr>
      </p:pic>
    </p:spTree>
    <p:extLst>
      <p:ext uri="{BB962C8B-B14F-4D97-AF65-F5344CB8AC3E}">
        <p14:creationId xmlns:p14="http://schemas.microsoft.com/office/powerpoint/2010/main" val="23835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251FA-67A2-7994-1567-DF4517DCC42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80DC47B-6A87-8DB4-69D8-323C2040BEF7}"/>
              </a:ext>
            </a:extLst>
          </p:cNvPr>
          <p:cNvPicPr>
            <a:picLocks noGrp="1" noChangeAspect="1"/>
          </p:cNvPicPr>
          <p:nvPr>
            <p:ph idx="1"/>
          </p:nvPr>
        </p:nvPicPr>
        <p:blipFill>
          <a:blip r:embed="rId2"/>
          <a:stretch>
            <a:fillRect/>
          </a:stretch>
        </p:blipFill>
        <p:spPr>
          <a:xfrm>
            <a:off x="0" y="0"/>
            <a:ext cx="5923370" cy="3133431"/>
          </a:xfrm>
          <a:prstGeom prst="rect">
            <a:avLst/>
          </a:prstGeom>
        </p:spPr>
      </p:pic>
      <p:pic>
        <p:nvPicPr>
          <p:cNvPr id="5" name="Picture 4">
            <a:extLst>
              <a:ext uri="{FF2B5EF4-FFF2-40B4-BE49-F238E27FC236}">
                <a16:creationId xmlns:a16="http://schemas.microsoft.com/office/drawing/2014/main" id="{B3D1EBBD-3E15-57F4-1117-0F4998009E1A}"/>
              </a:ext>
            </a:extLst>
          </p:cNvPr>
          <p:cNvPicPr>
            <a:picLocks noChangeAspect="1"/>
          </p:cNvPicPr>
          <p:nvPr/>
        </p:nvPicPr>
        <p:blipFill rotWithShape="1">
          <a:blip r:embed="rId3"/>
          <a:srcRect l="11403" t="28318" r="11822" b="13510"/>
          <a:stretch/>
        </p:blipFill>
        <p:spPr>
          <a:xfrm>
            <a:off x="5923367" y="0"/>
            <a:ext cx="6268633" cy="6858000"/>
          </a:xfrm>
          <a:prstGeom prst="rect">
            <a:avLst/>
          </a:prstGeom>
        </p:spPr>
      </p:pic>
      <p:pic>
        <p:nvPicPr>
          <p:cNvPr id="6" name="Picture 5">
            <a:extLst>
              <a:ext uri="{FF2B5EF4-FFF2-40B4-BE49-F238E27FC236}">
                <a16:creationId xmlns:a16="http://schemas.microsoft.com/office/drawing/2014/main" id="{A9991966-85CE-D5B0-B670-AB5D4D004026}"/>
              </a:ext>
            </a:extLst>
          </p:cNvPr>
          <p:cNvPicPr>
            <a:picLocks noChangeAspect="1"/>
          </p:cNvPicPr>
          <p:nvPr/>
        </p:nvPicPr>
        <p:blipFill>
          <a:blip r:embed="rId4"/>
          <a:stretch>
            <a:fillRect/>
          </a:stretch>
        </p:blipFill>
        <p:spPr>
          <a:xfrm flipH="1">
            <a:off x="-2" y="3133431"/>
            <a:ext cx="5923369" cy="3724569"/>
          </a:xfrm>
          <a:prstGeom prst="rect">
            <a:avLst/>
          </a:prstGeom>
        </p:spPr>
      </p:pic>
    </p:spTree>
    <p:extLst>
      <p:ext uri="{BB962C8B-B14F-4D97-AF65-F5344CB8AC3E}">
        <p14:creationId xmlns:p14="http://schemas.microsoft.com/office/powerpoint/2010/main" val="4071238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F23E-39FC-3738-A3DD-961BDA539F64}"/>
              </a:ext>
            </a:extLst>
          </p:cNvPr>
          <p:cNvSpPr>
            <a:spLocks noGrp="1"/>
          </p:cNvSpPr>
          <p:nvPr>
            <p:ph type="title"/>
          </p:nvPr>
        </p:nvSpPr>
        <p:spPr/>
        <p:txBody>
          <a:bodyPr/>
          <a:lstStyle/>
          <a:p>
            <a:r>
              <a:rPr lang="en-US" dirty="0"/>
              <a:t>Components List and Price</a:t>
            </a:r>
          </a:p>
        </p:txBody>
      </p:sp>
      <p:sp>
        <p:nvSpPr>
          <p:cNvPr id="3" name="Content Placeholder 2">
            <a:extLst>
              <a:ext uri="{FF2B5EF4-FFF2-40B4-BE49-F238E27FC236}">
                <a16:creationId xmlns:a16="http://schemas.microsoft.com/office/drawing/2014/main" id="{A3565BAF-61F9-09C6-46DD-4BF0209E70E4}"/>
              </a:ext>
            </a:extLst>
          </p:cNvPr>
          <p:cNvSpPr>
            <a:spLocks noGrp="1"/>
          </p:cNvSpPr>
          <p:nvPr>
            <p:ph idx="1"/>
          </p:nvPr>
        </p:nvSpPr>
        <p:spPr>
          <a:xfrm>
            <a:off x="838200" y="1553672"/>
            <a:ext cx="4758117" cy="4623292"/>
          </a:xfrm>
          <a:ln>
            <a:solidFill>
              <a:schemeClr val="tx1"/>
            </a:solidFill>
          </a:ln>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Components</a:t>
            </a:r>
          </a:p>
          <a:p>
            <a:pPr marL="0" indent="0">
              <a:buNone/>
            </a:pPr>
            <a:r>
              <a:rPr lang="en-US" sz="2000" dirty="0">
                <a:latin typeface="Times New Roman" panose="02020603050405020304" pitchFamily="18" charset="0"/>
                <a:cs typeface="Times New Roman" panose="02020603050405020304" pitchFamily="18" charset="0"/>
              </a:rPr>
              <a:t>ESP32 Microcontroller- $2,200.00</a:t>
            </a:r>
          </a:p>
          <a:p>
            <a:pPr marL="0" indent="0">
              <a:buNone/>
            </a:pPr>
            <a:r>
              <a:rPr lang="en-US" sz="2000" dirty="0">
                <a:latin typeface="Times New Roman" panose="02020603050405020304" pitchFamily="18" charset="0"/>
                <a:cs typeface="Times New Roman" panose="02020603050405020304" pitchFamily="18" charset="0"/>
              </a:rPr>
              <a:t>Weather Station Blank PCB- $500.00</a:t>
            </a:r>
          </a:p>
          <a:p>
            <a:pPr marL="0" indent="0">
              <a:buNone/>
            </a:pPr>
            <a:r>
              <a:rPr lang="en-US" sz="2000" dirty="0">
                <a:latin typeface="Times New Roman" panose="02020603050405020304" pitchFamily="18" charset="0"/>
                <a:cs typeface="Times New Roman" panose="02020603050405020304" pitchFamily="18" charset="0"/>
              </a:rPr>
              <a:t>Soil Moisture Sensor- $1,200.00</a:t>
            </a:r>
          </a:p>
          <a:p>
            <a:pPr marL="0" indent="0">
              <a:buNone/>
            </a:pPr>
            <a:r>
              <a:rPr lang="en-US" sz="2000" dirty="0">
                <a:latin typeface="Times New Roman" panose="02020603050405020304" pitchFamily="18" charset="0"/>
                <a:cs typeface="Times New Roman" panose="02020603050405020304" pitchFamily="18" charset="0"/>
              </a:rPr>
              <a:t>DHT22 Humidity Sensor- $1,200.00</a:t>
            </a:r>
          </a:p>
          <a:p>
            <a:pPr marL="0" indent="0">
              <a:buNone/>
            </a:pPr>
            <a:r>
              <a:rPr lang="en-US" sz="2000" dirty="0">
                <a:latin typeface="Times New Roman" panose="02020603050405020304" pitchFamily="18" charset="0"/>
                <a:cs typeface="Times New Roman" panose="02020603050405020304" pitchFamily="18" charset="0"/>
              </a:rPr>
              <a:t>BMP 280 Pressure Sensor- $850.00</a:t>
            </a:r>
          </a:p>
          <a:p>
            <a:pPr marL="0" indent="0">
              <a:buNone/>
            </a:pPr>
            <a:r>
              <a:rPr lang="en-US" sz="2000" dirty="0">
                <a:latin typeface="Times New Roman" panose="02020603050405020304" pitchFamily="18" charset="0"/>
                <a:cs typeface="Times New Roman" panose="02020603050405020304" pitchFamily="18" charset="0"/>
              </a:rPr>
              <a:t>2.8” TFT Display Module- $3,200.00</a:t>
            </a:r>
          </a:p>
          <a:p>
            <a:pPr marL="0" indent="0">
              <a:buNone/>
            </a:pPr>
            <a:r>
              <a:rPr lang="en-US" sz="2000" dirty="0">
                <a:latin typeface="Times New Roman" panose="02020603050405020304" pitchFamily="18" charset="0"/>
                <a:cs typeface="Times New Roman" panose="02020603050405020304" pitchFamily="18" charset="0"/>
              </a:rPr>
              <a:t>10k ohm Resistor- $100.00</a:t>
            </a:r>
          </a:p>
          <a:p>
            <a:pPr marL="0" indent="0">
              <a:buNone/>
            </a:pPr>
            <a:r>
              <a:rPr lang="en-US" sz="2000" dirty="0">
                <a:latin typeface="Times New Roman" panose="02020603050405020304" pitchFamily="18" charset="0"/>
                <a:cs typeface="Times New Roman" panose="02020603050405020304" pitchFamily="18" charset="0"/>
              </a:rPr>
              <a:t>4 220 ohm Resistors- $200.00</a:t>
            </a:r>
          </a:p>
          <a:p>
            <a:pPr marL="0" indent="0">
              <a:buNone/>
            </a:pPr>
            <a:r>
              <a:rPr lang="en-US" sz="2000" dirty="0">
                <a:latin typeface="Times New Roman" panose="02020603050405020304" pitchFamily="18" charset="0"/>
                <a:cs typeface="Times New Roman" panose="02020603050405020304" pitchFamily="18" charset="0"/>
              </a:rPr>
              <a:t>4 LED- $350.00</a:t>
            </a:r>
          </a:p>
          <a:p>
            <a:pPr marL="0" indent="0">
              <a:buNone/>
            </a:pPr>
            <a:r>
              <a:rPr lang="en-US" sz="2000" b="1" dirty="0">
                <a:latin typeface="Times New Roman" panose="02020603050405020304" pitchFamily="18" charset="0"/>
                <a:cs typeface="Times New Roman" panose="02020603050405020304" pitchFamily="18" charset="0"/>
              </a:rPr>
              <a:t>Total: $10,000 (Approx.)</a:t>
            </a:r>
          </a:p>
          <a:p>
            <a:pPr marL="0" indent="0">
              <a:buNone/>
            </a:pPr>
            <a:endParaRPr lang="en-US" dirty="0"/>
          </a:p>
        </p:txBody>
      </p:sp>
      <p:sp>
        <p:nvSpPr>
          <p:cNvPr id="5" name="TextBox 4">
            <a:extLst>
              <a:ext uri="{FF2B5EF4-FFF2-40B4-BE49-F238E27FC236}">
                <a16:creationId xmlns:a16="http://schemas.microsoft.com/office/drawing/2014/main" id="{1E0BE5BA-538C-6DCC-5D9F-F7269B82BC6D}"/>
              </a:ext>
            </a:extLst>
          </p:cNvPr>
          <p:cNvSpPr txBox="1"/>
          <p:nvPr/>
        </p:nvSpPr>
        <p:spPr>
          <a:xfrm>
            <a:off x="6700204" y="1553672"/>
            <a:ext cx="4758117" cy="3416320"/>
          </a:xfrm>
          <a:prstGeom prst="rect">
            <a:avLst/>
          </a:prstGeom>
          <a:noFill/>
          <a:ln>
            <a:solidFill>
              <a:schemeClr val="tx1"/>
            </a:solidFill>
          </a:ln>
        </p:spPr>
        <p:txBody>
          <a:bodyPr wrap="square" rtlCol="0">
            <a:spAutoFit/>
          </a:bodyPr>
          <a:lstStyle/>
          <a:p>
            <a:r>
              <a:rPr lang="en-US" b="1" dirty="0"/>
              <a:t>Equipment</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Computer with the latest version of:</a:t>
            </a:r>
            <a:endParaRPr lang="en-US" b="0" dirty="0">
              <a:effectLst/>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Microsoft VS Code Editor</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Postman</a:t>
            </a:r>
          </a:p>
          <a:p>
            <a:pPr marL="457200"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Times New Roman" panose="02020603050405020304" pitchFamily="18" charset="0"/>
              </a:rPr>
              <a:t>KiCad</a:t>
            </a:r>
            <a:r>
              <a:rPr lang="en-US" sz="1800" b="0" i="0" u="none" strike="noStrike" dirty="0">
                <a:solidFill>
                  <a:srgbClr val="000000"/>
                </a:solidFill>
                <a:effectLst/>
                <a:latin typeface="Times New Roman" panose="02020603050405020304" pitchFamily="18" charset="0"/>
              </a:rPr>
              <a:t> Suite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Arduino IDE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Eclipse </a:t>
            </a:r>
            <a:r>
              <a:rPr lang="en-US" sz="1800" b="0" i="0" u="none" strike="noStrike" dirty="0" err="1">
                <a:solidFill>
                  <a:srgbClr val="000000"/>
                </a:solidFill>
                <a:effectLst/>
                <a:latin typeface="Times New Roman" panose="02020603050405020304" pitchFamily="18" charset="0"/>
              </a:rPr>
              <a:t>Mosquitto</a:t>
            </a:r>
            <a:r>
              <a:rPr lang="en-US" sz="1800" b="0" i="0" u="none" strike="noStrike" dirty="0">
                <a:solidFill>
                  <a:srgbClr val="000000"/>
                </a:solidFill>
                <a:effectLst/>
                <a:latin typeface="Times New Roman" panose="02020603050405020304" pitchFamily="18" charset="0"/>
              </a:rPr>
              <a:t> MQTT Broker</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Node.js JavaScript Engine                                     </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 MongoDB Database                            Micro USB Cable</a:t>
            </a:r>
          </a:p>
          <a:p>
            <a:endParaRPr lang="en-US" dirty="0"/>
          </a:p>
        </p:txBody>
      </p:sp>
    </p:spTree>
    <p:extLst>
      <p:ext uri="{BB962C8B-B14F-4D97-AF65-F5344CB8AC3E}">
        <p14:creationId xmlns:p14="http://schemas.microsoft.com/office/powerpoint/2010/main" val="534422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E1A2-CA93-E52B-D35F-87B98E6F44A9}"/>
              </a:ext>
            </a:extLst>
          </p:cNvPr>
          <p:cNvSpPr>
            <a:spLocks noGrp="1"/>
          </p:cNvSpPr>
          <p:nvPr>
            <p:ph type="title"/>
          </p:nvPr>
        </p:nvSpPr>
        <p:spPr/>
        <p:txBody>
          <a:bodyPr/>
          <a:lstStyle/>
          <a:p>
            <a:r>
              <a:rPr lang="en-US" b="1" dirty="0"/>
              <a:t>THE END</a:t>
            </a:r>
          </a:p>
        </p:txBody>
      </p:sp>
      <p:pic>
        <p:nvPicPr>
          <p:cNvPr id="3" name="Picture 2">
            <a:extLst>
              <a:ext uri="{FF2B5EF4-FFF2-40B4-BE49-F238E27FC236}">
                <a16:creationId xmlns:a16="http://schemas.microsoft.com/office/drawing/2014/main" id="{5C90EF83-CBF6-A426-A9E6-44D8CC73CE2B}"/>
              </a:ext>
            </a:extLst>
          </p:cNvPr>
          <p:cNvPicPr>
            <a:picLocks noChangeAspect="1"/>
          </p:cNvPicPr>
          <p:nvPr/>
        </p:nvPicPr>
        <p:blipFill>
          <a:blip r:embed="rId2"/>
          <a:stretch>
            <a:fillRect/>
          </a:stretch>
        </p:blipFill>
        <p:spPr>
          <a:xfrm>
            <a:off x="3131618" y="1525110"/>
            <a:ext cx="5478308" cy="4785649"/>
          </a:xfrm>
          <a:prstGeom prst="rect">
            <a:avLst/>
          </a:prstGeom>
        </p:spPr>
      </p:pic>
    </p:spTree>
    <p:extLst>
      <p:ext uri="{BB962C8B-B14F-4D97-AF65-F5344CB8AC3E}">
        <p14:creationId xmlns:p14="http://schemas.microsoft.com/office/powerpoint/2010/main" val="300523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8C4415-9064-7712-6D7B-1B1D73840ECF}"/>
              </a:ext>
            </a:extLst>
          </p:cNvPr>
          <p:cNvSpPr txBox="1"/>
          <p:nvPr/>
        </p:nvSpPr>
        <p:spPr>
          <a:xfrm>
            <a:off x="1" y="-1"/>
            <a:ext cx="4708308" cy="6858000"/>
          </a:xfrm>
          <a:custGeom>
            <a:avLst/>
            <a:gdLst/>
            <a:ahLst/>
            <a:cxnLst/>
            <a:rect l="l" t="t" r="r" b="b"/>
            <a:pathLst>
              <a:path w="4708308" h="6858000">
                <a:moveTo>
                  <a:pt x="3272528" y="3193540"/>
                </a:moveTo>
                <a:lnTo>
                  <a:pt x="3323874" y="3315876"/>
                </a:lnTo>
                <a:lnTo>
                  <a:pt x="3219843" y="3315876"/>
                </a:lnTo>
                <a:close/>
                <a:moveTo>
                  <a:pt x="1072254" y="3193540"/>
                </a:moveTo>
                <a:lnTo>
                  <a:pt x="1123599" y="3315876"/>
                </a:lnTo>
                <a:lnTo>
                  <a:pt x="1019569" y="3315876"/>
                </a:lnTo>
                <a:close/>
                <a:moveTo>
                  <a:pt x="2211756" y="3147998"/>
                </a:moveTo>
                <a:cubicBezTo>
                  <a:pt x="2231253" y="3147998"/>
                  <a:pt x="2246917" y="3153914"/>
                  <a:pt x="2258749" y="3165746"/>
                </a:cubicBezTo>
                <a:cubicBezTo>
                  <a:pt x="2270580" y="3177578"/>
                  <a:pt x="2276497" y="3192944"/>
                  <a:pt x="2276497" y="3211845"/>
                </a:cubicBezTo>
                <a:cubicBezTo>
                  <a:pt x="2276497" y="3231193"/>
                  <a:pt x="2269167" y="3247118"/>
                  <a:pt x="2254507" y="3259619"/>
                </a:cubicBezTo>
                <a:cubicBezTo>
                  <a:pt x="2239847" y="3272121"/>
                  <a:pt x="2218081" y="3278372"/>
                  <a:pt x="2189209" y="3278372"/>
                </a:cubicBezTo>
                <a:cubicBezTo>
                  <a:pt x="2187869" y="3278372"/>
                  <a:pt x="2186158" y="3278334"/>
                  <a:pt x="2184074" y="3278260"/>
                </a:cubicBezTo>
                <a:cubicBezTo>
                  <a:pt x="2181991" y="3278186"/>
                  <a:pt x="2179535" y="3278148"/>
                  <a:pt x="2176707" y="3278148"/>
                </a:cubicBezTo>
                <a:lnTo>
                  <a:pt x="2176707" y="3152240"/>
                </a:lnTo>
                <a:cubicBezTo>
                  <a:pt x="2191441" y="3149412"/>
                  <a:pt x="2203124" y="3147998"/>
                  <a:pt x="2211756" y="3147998"/>
                </a:cubicBezTo>
                <a:close/>
                <a:moveTo>
                  <a:pt x="3979239" y="3140408"/>
                </a:moveTo>
                <a:cubicBezTo>
                  <a:pt x="4008111" y="3140408"/>
                  <a:pt x="4030733" y="3150528"/>
                  <a:pt x="4047104" y="3170769"/>
                </a:cubicBezTo>
                <a:cubicBezTo>
                  <a:pt x="4067494" y="3196218"/>
                  <a:pt x="4077689" y="3234840"/>
                  <a:pt x="4077689" y="3286632"/>
                </a:cubicBezTo>
                <a:cubicBezTo>
                  <a:pt x="4077689" y="3334405"/>
                  <a:pt x="4068424" y="3369380"/>
                  <a:pt x="4049895" y="3391555"/>
                </a:cubicBezTo>
                <a:cubicBezTo>
                  <a:pt x="4031366" y="3413731"/>
                  <a:pt x="4007888" y="3424819"/>
                  <a:pt x="3979462" y="3424819"/>
                </a:cubicBezTo>
                <a:cubicBezTo>
                  <a:pt x="3952822" y="3424819"/>
                  <a:pt x="3931391" y="3414698"/>
                  <a:pt x="3915168" y="3394458"/>
                </a:cubicBezTo>
                <a:cubicBezTo>
                  <a:pt x="3894035" y="3367817"/>
                  <a:pt x="3883468" y="3329792"/>
                  <a:pt x="3883468" y="3280381"/>
                </a:cubicBezTo>
                <a:cubicBezTo>
                  <a:pt x="3883468" y="3232160"/>
                  <a:pt x="3893663" y="3195549"/>
                  <a:pt x="3914052" y="3170546"/>
                </a:cubicBezTo>
                <a:cubicBezTo>
                  <a:pt x="3930423" y="3150454"/>
                  <a:pt x="3952152" y="3140408"/>
                  <a:pt x="3979239" y="3140408"/>
                </a:cubicBezTo>
                <a:close/>
                <a:moveTo>
                  <a:pt x="4143619" y="3131032"/>
                </a:moveTo>
                <a:lnTo>
                  <a:pt x="4143619" y="3139292"/>
                </a:lnTo>
                <a:cubicBezTo>
                  <a:pt x="4152400" y="3139292"/>
                  <a:pt x="4158949" y="3139961"/>
                  <a:pt x="4163265" y="3141301"/>
                </a:cubicBezTo>
                <a:cubicBezTo>
                  <a:pt x="4172046" y="3144129"/>
                  <a:pt x="4178706" y="3147180"/>
                  <a:pt x="4183245" y="3150454"/>
                </a:cubicBezTo>
                <a:cubicBezTo>
                  <a:pt x="4187784" y="3153728"/>
                  <a:pt x="4194444" y="3160500"/>
                  <a:pt x="4203225" y="3170769"/>
                </a:cubicBezTo>
                <a:lnTo>
                  <a:pt x="4203225" y="3381286"/>
                </a:lnTo>
                <a:cubicBezTo>
                  <a:pt x="4203225" y="3398253"/>
                  <a:pt x="4201588" y="3409117"/>
                  <a:pt x="4198314" y="3413880"/>
                </a:cubicBezTo>
                <a:cubicBezTo>
                  <a:pt x="4192956" y="3421619"/>
                  <a:pt x="4183803" y="3425488"/>
                  <a:pt x="4170855" y="3425488"/>
                </a:cubicBezTo>
                <a:lnTo>
                  <a:pt x="4160363" y="3425488"/>
                </a:lnTo>
                <a:lnTo>
                  <a:pt x="4160363" y="3433748"/>
                </a:lnTo>
                <a:lnTo>
                  <a:pt x="4265733" y="3433748"/>
                </a:lnTo>
                <a:lnTo>
                  <a:pt x="4265733" y="3425488"/>
                </a:lnTo>
                <a:lnTo>
                  <a:pt x="4255017" y="3425488"/>
                </a:lnTo>
                <a:cubicBezTo>
                  <a:pt x="4243260" y="3425488"/>
                  <a:pt x="4234554" y="3422363"/>
                  <a:pt x="4228898" y="3416112"/>
                </a:cubicBezTo>
                <a:cubicBezTo>
                  <a:pt x="4224880" y="3411498"/>
                  <a:pt x="4222871" y="3399890"/>
                  <a:pt x="4222871" y="3381286"/>
                </a:cubicBezTo>
                <a:lnTo>
                  <a:pt x="4222871" y="3194879"/>
                </a:lnTo>
                <a:lnTo>
                  <a:pt x="4422449" y="3438660"/>
                </a:lnTo>
                <a:lnTo>
                  <a:pt x="4430486" y="3438660"/>
                </a:lnTo>
                <a:lnTo>
                  <a:pt x="4430486" y="3183494"/>
                </a:lnTo>
                <a:cubicBezTo>
                  <a:pt x="4430486" y="3166527"/>
                  <a:pt x="4432123" y="3155663"/>
                  <a:pt x="4435397" y="3150901"/>
                </a:cubicBezTo>
                <a:cubicBezTo>
                  <a:pt x="4440755" y="3143161"/>
                  <a:pt x="4449833" y="3139292"/>
                  <a:pt x="4462633" y="3139292"/>
                </a:cubicBezTo>
                <a:lnTo>
                  <a:pt x="4473348" y="3139292"/>
                </a:lnTo>
                <a:lnTo>
                  <a:pt x="4473348" y="3131032"/>
                </a:lnTo>
                <a:lnTo>
                  <a:pt x="4367978" y="3131032"/>
                </a:lnTo>
                <a:lnTo>
                  <a:pt x="4367978" y="3139292"/>
                </a:lnTo>
                <a:lnTo>
                  <a:pt x="4378470" y="3139292"/>
                </a:lnTo>
                <a:cubicBezTo>
                  <a:pt x="4390377" y="3139292"/>
                  <a:pt x="4399083" y="3142417"/>
                  <a:pt x="4404590" y="3148668"/>
                </a:cubicBezTo>
                <a:cubicBezTo>
                  <a:pt x="4408757" y="3153282"/>
                  <a:pt x="4410840" y="3164890"/>
                  <a:pt x="4410840" y="3183494"/>
                </a:cubicBezTo>
                <a:lnTo>
                  <a:pt x="4410840" y="3358069"/>
                </a:lnTo>
                <a:lnTo>
                  <a:pt x="4225773" y="3131032"/>
                </a:lnTo>
                <a:close/>
                <a:moveTo>
                  <a:pt x="3684782" y="3131032"/>
                </a:moveTo>
                <a:lnTo>
                  <a:pt x="3684782" y="3139292"/>
                </a:lnTo>
                <a:lnTo>
                  <a:pt x="3695498" y="3139292"/>
                </a:lnTo>
                <a:cubicBezTo>
                  <a:pt x="3702642" y="3139292"/>
                  <a:pt x="3709488" y="3141078"/>
                  <a:pt x="3716036" y="3144650"/>
                </a:cubicBezTo>
                <a:cubicBezTo>
                  <a:pt x="3720650" y="3147328"/>
                  <a:pt x="3723701" y="3150528"/>
                  <a:pt x="3725189" y="3154249"/>
                </a:cubicBezTo>
                <a:cubicBezTo>
                  <a:pt x="3727124" y="3159160"/>
                  <a:pt x="3728091" y="3169281"/>
                  <a:pt x="3728091" y="3184610"/>
                </a:cubicBezTo>
                <a:lnTo>
                  <a:pt x="3728091" y="3380170"/>
                </a:lnTo>
                <a:cubicBezTo>
                  <a:pt x="3728091" y="3398327"/>
                  <a:pt x="3726305" y="3409787"/>
                  <a:pt x="3722734" y="3414549"/>
                </a:cubicBezTo>
                <a:cubicBezTo>
                  <a:pt x="3717078" y="3421842"/>
                  <a:pt x="3708000" y="3425488"/>
                  <a:pt x="3695498" y="3425488"/>
                </a:cubicBezTo>
                <a:lnTo>
                  <a:pt x="3684782" y="3425488"/>
                </a:lnTo>
                <a:lnTo>
                  <a:pt x="3684782" y="3433748"/>
                </a:lnTo>
                <a:lnTo>
                  <a:pt x="3814486" y="3433748"/>
                </a:lnTo>
                <a:lnTo>
                  <a:pt x="3814486" y="3425488"/>
                </a:lnTo>
                <a:lnTo>
                  <a:pt x="3803547" y="3425488"/>
                </a:lnTo>
                <a:cubicBezTo>
                  <a:pt x="3796403" y="3425488"/>
                  <a:pt x="3789632" y="3423702"/>
                  <a:pt x="3783232" y="3420130"/>
                </a:cubicBezTo>
                <a:cubicBezTo>
                  <a:pt x="3778470" y="3417452"/>
                  <a:pt x="3775344" y="3414252"/>
                  <a:pt x="3773856" y="3410531"/>
                </a:cubicBezTo>
                <a:cubicBezTo>
                  <a:pt x="3771921" y="3405620"/>
                  <a:pt x="3770954" y="3395499"/>
                  <a:pt x="3770954" y="3380170"/>
                </a:cubicBezTo>
                <a:lnTo>
                  <a:pt x="3770954" y="3184610"/>
                </a:lnTo>
                <a:cubicBezTo>
                  <a:pt x="3770954" y="3166453"/>
                  <a:pt x="3772814" y="3154993"/>
                  <a:pt x="3776535" y="3150231"/>
                </a:cubicBezTo>
                <a:cubicBezTo>
                  <a:pt x="3782190" y="3142938"/>
                  <a:pt x="3791194" y="3139292"/>
                  <a:pt x="3803547" y="3139292"/>
                </a:cubicBezTo>
                <a:lnTo>
                  <a:pt x="3814486" y="3139292"/>
                </a:lnTo>
                <a:lnTo>
                  <a:pt x="3814486" y="3131032"/>
                </a:lnTo>
                <a:close/>
                <a:moveTo>
                  <a:pt x="3414585" y="3131032"/>
                </a:moveTo>
                <a:lnTo>
                  <a:pt x="3411013" y="3202023"/>
                </a:lnTo>
                <a:lnTo>
                  <a:pt x="3419496" y="3202023"/>
                </a:lnTo>
                <a:cubicBezTo>
                  <a:pt x="3420538" y="3188331"/>
                  <a:pt x="3423812" y="3177466"/>
                  <a:pt x="3429319" y="3169429"/>
                </a:cubicBezTo>
                <a:cubicBezTo>
                  <a:pt x="3434826" y="3161393"/>
                  <a:pt x="3441448" y="3155960"/>
                  <a:pt x="3449187" y="3153133"/>
                </a:cubicBezTo>
                <a:cubicBezTo>
                  <a:pt x="3455141" y="3151049"/>
                  <a:pt x="3465186" y="3150007"/>
                  <a:pt x="3479325" y="3150007"/>
                </a:cubicBezTo>
                <a:lnTo>
                  <a:pt x="3515714" y="3150007"/>
                </a:lnTo>
                <a:lnTo>
                  <a:pt x="3515714" y="3381286"/>
                </a:lnTo>
                <a:cubicBezTo>
                  <a:pt x="3515714" y="3398253"/>
                  <a:pt x="3514076" y="3409117"/>
                  <a:pt x="3510802" y="3413880"/>
                </a:cubicBezTo>
                <a:cubicBezTo>
                  <a:pt x="3505444" y="3421619"/>
                  <a:pt x="3496366" y="3425488"/>
                  <a:pt x="3483567" y="3425488"/>
                </a:cubicBezTo>
                <a:lnTo>
                  <a:pt x="3472851" y="3425488"/>
                </a:lnTo>
                <a:lnTo>
                  <a:pt x="3472851" y="3433748"/>
                </a:lnTo>
                <a:lnTo>
                  <a:pt x="3601215" y="3433748"/>
                </a:lnTo>
                <a:lnTo>
                  <a:pt x="3601215" y="3425488"/>
                </a:lnTo>
                <a:lnTo>
                  <a:pt x="3590723" y="3425488"/>
                </a:lnTo>
                <a:cubicBezTo>
                  <a:pt x="3578966" y="3425488"/>
                  <a:pt x="3570259" y="3422363"/>
                  <a:pt x="3564604" y="3416112"/>
                </a:cubicBezTo>
                <a:cubicBezTo>
                  <a:pt x="3560585" y="3411498"/>
                  <a:pt x="3558576" y="3399890"/>
                  <a:pt x="3558576" y="3381286"/>
                </a:cubicBezTo>
                <a:lnTo>
                  <a:pt x="3558576" y="3150007"/>
                </a:lnTo>
                <a:lnTo>
                  <a:pt x="3601215" y="3150007"/>
                </a:lnTo>
                <a:cubicBezTo>
                  <a:pt x="3613717" y="3150007"/>
                  <a:pt x="3623800" y="3152054"/>
                  <a:pt x="3631465" y="3156147"/>
                </a:cubicBezTo>
                <a:cubicBezTo>
                  <a:pt x="3639129" y="3160239"/>
                  <a:pt x="3645268" y="3166602"/>
                  <a:pt x="3649882" y="3175234"/>
                </a:cubicBezTo>
                <a:cubicBezTo>
                  <a:pt x="3652710" y="3180592"/>
                  <a:pt x="3654942" y="3189521"/>
                  <a:pt x="3656579" y="3202023"/>
                </a:cubicBezTo>
                <a:lnTo>
                  <a:pt x="3665063" y="3202023"/>
                </a:lnTo>
                <a:lnTo>
                  <a:pt x="3661714" y="3131032"/>
                </a:lnTo>
                <a:close/>
                <a:moveTo>
                  <a:pt x="2900235" y="3131032"/>
                </a:moveTo>
                <a:lnTo>
                  <a:pt x="2896663" y="3202023"/>
                </a:lnTo>
                <a:lnTo>
                  <a:pt x="2905146" y="3202023"/>
                </a:lnTo>
                <a:cubicBezTo>
                  <a:pt x="2906188" y="3188331"/>
                  <a:pt x="2909462" y="3177466"/>
                  <a:pt x="2914969" y="3169429"/>
                </a:cubicBezTo>
                <a:cubicBezTo>
                  <a:pt x="2920476" y="3161393"/>
                  <a:pt x="2927098" y="3155960"/>
                  <a:pt x="2934837" y="3153133"/>
                </a:cubicBezTo>
                <a:cubicBezTo>
                  <a:pt x="2940791" y="3151049"/>
                  <a:pt x="2950836" y="3150007"/>
                  <a:pt x="2964975" y="3150007"/>
                </a:cubicBezTo>
                <a:lnTo>
                  <a:pt x="3001364" y="3150007"/>
                </a:lnTo>
                <a:lnTo>
                  <a:pt x="3001364" y="3381286"/>
                </a:lnTo>
                <a:cubicBezTo>
                  <a:pt x="3001364" y="3398253"/>
                  <a:pt x="2999726" y="3409117"/>
                  <a:pt x="2996452" y="3413880"/>
                </a:cubicBezTo>
                <a:cubicBezTo>
                  <a:pt x="2991094" y="3421619"/>
                  <a:pt x="2982016" y="3425488"/>
                  <a:pt x="2969217" y="3425488"/>
                </a:cubicBezTo>
                <a:lnTo>
                  <a:pt x="2958501" y="3425488"/>
                </a:lnTo>
                <a:lnTo>
                  <a:pt x="2958501" y="3433748"/>
                </a:lnTo>
                <a:lnTo>
                  <a:pt x="3086865" y="3433748"/>
                </a:lnTo>
                <a:lnTo>
                  <a:pt x="3086865" y="3425488"/>
                </a:lnTo>
                <a:lnTo>
                  <a:pt x="3076373" y="3425488"/>
                </a:lnTo>
                <a:cubicBezTo>
                  <a:pt x="3064616" y="3425488"/>
                  <a:pt x="3055909" y="3422363"/>
                  <a:pt x="3050254" y="3416112"/>
                </a:cubicBezTo>
                <a:cubicBezTo>
                  <a:pt x="3046235" y="3411498"/>
                  <a:pt x="3044226" y="3399890"/>
                  <a:pt x="3044226" y="3381286"/>
                </a:cubicBezTo>
                <a:lnTo>
                  <a:pt x="3044226" y="3150007"/>
                </a:lnTo>
                <a:lnTo>
                  <a:pt x="3086865" y="3150007"/>
                </a:lnTo>
                <a:cubicBezTo>
                  <a:pt x="3099367" y="3150007"/>
                  <a:pt x="3109450" y="3152054"/>
                  <a:pt x="3117115" y="3156147"/>
                </a:cubicBezTo>
                <a:cubicBezTo>
                  <a:pt x="3124779" y="3160239"/>
                  <a:pt x="3130918" y="3166602"/>
                  <a:pt x="3135532" y="3175234"/>
                </a:cubicBezTo>
                <a:cubicBezTo>
                  <a:pt x="3138360" y="3180592"/>
                  <a:pt x="3140592" y="3189521"/>
                  <a:pt x="3142229" y="3202023"/>
                </a:cubicBezTo>
                <a:lnTo>
                  <a:pt x="3150713" y="3202023"/>
                </a:lnTo>
                <a:lnTo>
                  <a:pt x="3147364" y="3131032"/>
                </a:lnTo>
                <a:close/>
                <a:moveTo>
                  <a:pt x="2090536" y="3131032"/>
                </a:moveTo>
                <a:lnTo>
                  <a:pt x="2090536" y="3139292"/>
                </a:lnTo>
                <a:lnTo>
                  <a:pt x="2101921" y="3139292"/>
                </a:lnTo>
                <a:cubicBezTo>
                  <a:pt x="2113381" y="3139292"/>
                  <a:pt x="2122013" y="3142566"/>
                  <a:pt x="2127817" y="3149114"/>
                </a:cubicBezTo>
                <a:cubicBezTo>
                  <a:pt x="2131984" y="3153728"/>
                  <a:pt x="2134068" y="3165560"/>
                  <a:pt x="2134068" y="3184610"/>
                </a:cubicBezTo>
                <a:lnTo>
                  <a:pt x="2134068" y="3380170"/>
                </a:lnTo>
                <a:cubicBezTo>
                  <a:pt x="2134068" y="3397434"/>
                  <a:pt x="2132505" y="3408373"/>
                  <a:pt x="2129380" y="3412987"/>
                </a:cubicBezTo>
                <a:cubicBezTo>
                  <a:pt x="2123873" y="3421321"/>
                  <a:pt x="2114720" y="3425488"/>
                  <a:pt x="2101921" y="3425488"/>
                </a:cubicBezTo>
                <a:lnTo>
                  <a:pt x="2090536" y="3425488"/>
                </a:lnTo>
                <a:lnTo>
                  <a:pt x="2090536" y="3433748"/>
                </a:lnTo>
                <a:lnTo>
                  <a:pt x="2220239" y="3433748"/>
                </a:lnTo>
                <a:lnTo>
                  <a:pt x="2220239" y="3425488"/>
                </a:lnTo>
                <a:lnTo>
                  <a:pt x="2208407" y="3425488"/>
                </a:lnTo>
                <a:cubicBezTo>
                  <a:pt x="2197097" y="3425488"/>
                  <a:pt x="2188613" y="3422214"/>
                  <a:pt x="2182958" y="3415666"/>
                </a:cubicBezTo>
                <a:cubicBezTo>
                  <a:pt x="2178791" y="3411052"/>
                  <a:pt x="2176707" y="3399220"/>
                  <a:pt x="2176707" y="3380170"/>
                </a:cubicBezTo>
                <a:lnTo>
                  <a:pt x="2176707" y="3292213"/>
                </a:lnTo>
                <a:cubicBezTo>
                  <a:pt x="2179088" y="3292361"/>
                  <a:pt x="2181395" y="3292473"/>
                  <a:pt x="2183628" y="3292548"/>
                </a:cubicBezTo>
                <a:cubicBezTo>
                  <a:pt x="2185860" y="3292622"/>
                  <a:pt x="2187944" y="3292659"/>
                  <a:pt x="2189878" y="3292659"/>
                </a:cubicBezTo>
                <a:cubicBezTo>
                  <a:pt x="2194641" y="3292659"/>
                  <a:pt x="2200817" y="3292510"/>
                  <a:pt x="2208407" y="3292213"/>
                </a:cubicBezTo>
                <a:lnTo>
                  <a:pt x="2310876" y="3433748"/>
                </a:lnTo>
                <a:lnTo>
                  <a:pt x="2391689" y="3433748"/>
                </a:lnTo>
                <a:lnTo>
                  <a:pt x="2391689" y="3425488"/>
                </a:lnTo>
                <a:cubicBezTo>
                  <a:pt x="2375169" y="3423702"/>
                  <a:pt x="2361775" y="3419535"/>
                  <a:pt x="2351506" y="3412987"/>
                </a:cubicBezTo>
                <a:cubicBezTo>
                  <a:pt x="2341237" y="3406438"/>
                  <a:pt x="2328958" y="3393193"/>
                  <a:pt x="2314671" y="3373250"/>
                </a:cubicBezTo>
                <a:lnTo>
                  <a:pt x="2252163" y="3286408"/>
                </a:lnTo>
                <a:cubicBezTo>
                  <a:pt x="2277613" y="3280753"/>
                  <a:pt x="2296402" y="3271079"/>
                  <a:pt x="2308532" y="3257387"/>
                </a:cubicBezTo>
                <a:cubicBezTo>
                  <a:pt x="2320661" y="3243695"/>
                  <a:pt x="2326726" y="3227547"/>
                  <a:pt x="2326726" y="3208943"/>
                </a:cubicBezTo>
                <a:cubicBezTo>
                  <a:pt x="2326726" y="3191530"/>
                  <a:pt x="2321405" y="3176536"/>
                  <a:pt x="2310764" y="3163960"/>
                </a:cubicBezTo>
                <a:cubicBezTo>
                  <a:pt x="2300123" y="3151384"/>
                  <a:pt x="2287175" y="3142752"/>
                  <a:pt x="2271920" y="3138064"/>
                </a:cubicBezTo>
                <a:cubicBezTo>
                  <a:pt x="2256665" y="3133376"/>
                  <a:pt x="2232964" y="3131032"/>
                  <a:pt x="2200817" y="3131032"/>
                </a:cubicBezTo>
                <a:close/>
                <a:moveTo>
                  <a:pt x="1815874" y="3131032"/>
                </a:moveTo>
                <a:lnTo>
                  <a:pt x="1815874" y="3139292"/>
                </a:lnTo>
                <a:lnTo>
                  <a:pt x="1826589" y="3139292"/>
                </a:lnTo>
                <a:cubicBezTo>
                  <a:pt x="1839091" y="3139292"/>
                  <a:pt x="1848020" y="3142268"/>
                  <a:pt x="1853378" y="3148221"/>
                </a:cubicBezTo>
                <a:cubicBezTo>
                  <a:pt x="1857248" y="3152686"/>
                  <a:pt x="1859182" y="3164518"/>
                  <a:pt x="1859182" y="3183717"/>
                </a:cubicBezTo>
                <a:lnTo>
                  <a:pt x="1859182" y="3380393"/>
                </a:lnTo>
                <a:cubicBezTo>
                  <a:pt x="1859182" y="3395127"/>
                  <a:pt x="1858327" y="3404876"/>
                  <a:pt x="1856615" y="3409638"/>
                </a:cubicBezTo>
                <a:cubicBezTo>
                  <a:pt x="1854904" y="3414401"/>
                  <a:pt x="1851667" y="3417972"/>
                  <a:pt x="1846904" y="3420354"/>
                </a:cubicBezTo>
                <a:cubicBezTo>
                  <a:pt x="1840505" y="3423777"/>
                  <a:pt x="1833733" y="3425488"/>
                  <a:pt x="1826589" y="3425488"/>
                </a:cubicBezTo>
                <a:lnTo>
                  <a:pt x="1815874" y="3425488"/>
                </a:lnTo>
                <a:lnTo>
                  <a:pt x="1815874" y="3433748"/>
                </a:lnTo>
                <a:lnTo>
                  <a:pt x="2049162" y="3433748"/>
                </a:lnTo>
                <a:lnTo>
                  <a:pt x="2075281" y="3357846"/>
                </a:lnTo>
                <a:lnTo>
                  <a:pt x="2066351" y="3357846"/>
                </a:lnTo>
                <a:cubicBezTo>
                  <a:pt x="2056677" y="3376449"/>
                  <a:pt x="2047227" y="3390365"/>
                  <a:pt x="2037999" y="3399592"/>
                </a:cubicBezTo>
                <a:cubicBezTo>
                  <a:pt x="2030856" y="3406587"/>
                  <a:pt x="2023414" y="3411275"/>
                  <a:pt x="2015675" y="3413656"/>
                </a:cubicBezTo>
                <a:cubicBezTo>
                  <a:pt x="2007936" y="3416038"/>
                  <a:pt x="1995509" y="3417228"/>
                  <a:pt x="1978394" y="3417228"/>
                </a:cubicBezTo>
                <a:lnTo>
                  <a:pt x="1927048" y="3417228"/>
                </a:lnTo>
                <a:cubicBezTo>
                  <a:pt x="1918714" y="3417228"/>
                  <a:pt x="1913058" y="3416373"/>
                  <a:pt x="1910082" y="3414661"/>
                </a:cubicBezTo>
                <a:cubicBezTo>
                  <a:pt x="1907105" y="3412950"/>
                  <a:pt x="1905022" y="3410643"/>
                  <a:pt x="1903831" y="3407740"/>
                </a:cubicBezTo>
                <a:cubicBezTo>
                  <a:pt x="1902640" y="3404839"/>
                  <a:pt x="1902045" y="3396690"/>
                  <a:pt x="1902045" y="3383295"/>
                </a:cubicBezTo>
                <a:lnTo>
                  <a:pt x="1902045" y="3283506"/>
                </a:lnTo>
                <a:lnTo>
                  <a:pt x="1968571" y="3283506"/>
                </a:lnTo>
                <a:cubicBezTo>
                  <a:pt x="1981221" y="3283506"/>
                  <a:pt x="1990598" y="3284995"/>
                  <a:pt x="1996700" y="3287971"/>
                </a:cubicBezTo>
                <a:cubicBezTo>
                  <a:pt x="2002802" y="3290948"/>
                  <a:pt x="2007192" y="3295041"/>
                  <a:pt x="2009871" y="3300249"/>
                </a:cubicBezTo>
                <a:cubicBezTo>
                  <a:pt x="2011954" y="3304417"/>
                  <a:pt x="2014038" y="3313867"/>
                  <a:pt x="2016121" y="3328601"/>
                </a:cubicBezTo>
                <a:lnTo>
                  <a:pt x="2024382" y="3328601"/>
                </a:lnTo>
                <a:lnTo>
                  <a:pt x="2024382" y="3223231"/>
                </a:lnTo>
                <a:lnTo>
                  <a:pt x="2016121" y="3223231"/>
                </a:lnTo>
                <a:cubicBezTo>
                  <a:pt x="2015229" y="3240495"/>
                  <a:pt x="2010913" y="3252550"/>
                  <a:pt x="2003174" y="3259396"/>
                </a:cubicBezTo>
                <a:cubicBezTo>
                  <a:pt x="1997369" y="3264605"/>
                  <a:pt x="1985835" y="3267210"/>
                  <a:pt x="1968571" y="3267210"/>
                </a:cubicBezTo>
                <a:lnTo>
                  <a:pt x="1902045" y="3267210"/>
                </a:lnTo>
                <a:lnTo>
                  <a:pt x="1902045" y="3147552"/>
                </a:lnTo>
                <a:lnTo>
                  <a:pt x="1985091" y="3147552"/>
                </a:lnTo>
                <a:cubicBezTo>
                  <a:pt x="2000123" y="3147552"/>
                  <a:pt x="2010615" y="3148668"/>
                  <a:pt x="2016568" y="3150901"/>
                </a:cubicBezTo>
                <a:cubicBezTo>
                  <a:pt x="2024009" y="3154026"/>
                  <a:pt x="2029628" y="3158565"/>
                  <a:pt x="2033423" y="3164518"/>
                </a:cubicBezTo>
                <a:cubicBezTo>
                  <a:pt x="2037218" y="3170471"/>
                  <a:pt x="2040678" y="3181410"/>
                  <a:pt x="2043804" y="3197335"/>
                </a:cubicBezTo>
                <a:lnTo>
                  <a:pt x="2052510" y="3197335"/>
                </a:lnTo>
                <a:lnTo>
                  <a:pt x="2049162" y="3131032"/>
                </a:lnTo>
                <a:close/>
                <a:moveTo>
                  <a:pt x="1480936" y="3131032"/>
                </a:moveTo>
                <a:lnTo>
                  <a:pt x="1480936" y="3139292"/>
                </a:lnTo>
                <a:lnTo>
                  <a:pt x="1491651" y="3139292"/>
                </a:lnTo>
                <a:cubicBezTo>
                  <a:pt x="1498795" y="3139292"/>
                  <a:pt x="1505641" y="3141078"/>
                  <a:pt x="1512190" y="3144650"/>
                </a:cubicBezTo>
                <a:cubicBezTo>
                  <a:pt x="1516803" y="3147328"/>
                  <a:pt x="1519854" y="3150528"/>
                  <a:pt x="1521343" y="3154249"/>
                </a:cubicBezTo>
                <a:cubicBezTo>
                  <a:pt x="1523277" y="3159160"/>
                  <a:pt x="1524245" y="3169355"/>
                  <a:pt x="1524245" y="3184833"/>
                </a:cubicBezTo>
                <a:lnTo>
                  <a:pt x="1524245" y="3380170"/>
                </a:lnTo>
                <a:cubicBezTo>
                  <a:pt x="1524245" y="3398327"/>
                  <a:pt x="1522459" y="3409787"/>
                  <a:pt x="1518887" y="3414549"/>
                </a:cubicBezTo>
                <a:cubicBezTo>
                  <a:pt x="1513231" y="3421842"/>
                  <a:pt x="1504153" y="3425488"/>
                  <a:pt x="1491651" y="3425488"/>
                </a:cubicBezTo>
                <a:lnTo>
                  <a:pt x="1480936" y="3425488"/>
                </a:lnTo>
                <a:lnTo>
                  <a:pt x="1480936" y="3433748"/>
                </a:lnTo>
                <a:lnTo>
                  <a:pt x="1610640" y="3433748"/>
                </a:lnTo>
                <a:lnTo>
                  <a:pt x="1610640" y="3425488"/>
                </a:lnTo>
                <a:lnTo>
                  <a:pt x="1599701" y="3425488"/>
                </a:lnTo>
                <a:cubicBezTo>
                  <a:pt x="1592557" y="3425488"/>
                  <a:pt x="1585785" y="3423702"/>
                  <a:pt x="1579385" y="3420130"/>
                </a:cubicBezTo>
                <a:cubicBezTo>
                  <a:pt x="1574623" y="3417452"/>
                  <a:pt x="1571498" y="3414252"/>
                  <a:pt x="1570009" y="3410531"/>
                </a:cubicBezTo>
                <a:cubicBezTo>
                  <a:pt x="1568075" y="3405620"/>
                  <a:pt x="1567107" y="3395499"/>
                  <a:pt x="1567107" y="3380170"/>
                </a:cubicBezTo>
                <a:lnTo>
                  <a:pt x="1567107" y="3287971"/>
                </a:lnTo>
                <a:lnTo>
                  <a:pt x="1707750" y="3287971"/>
                </a:lnTo>
                <a:lnTo>
                  <a:pt x="1707750" y="3380170"/>
                </a:lnTo>
                <a:cubicBezTo>
                  <a:pt x="1707750" y="3398327"/>
                  <a:pt x="1705890" y="3409787"/>
                  <a:pt x="1702169" y="3414549"/>
                </a:cubicBezTo>
                <a:cubicBezTo>
                  <a:pt x="1696513" y="3421842"/>
                  <a:pt x="1687509" y="3425488"/>
                  <a:pt x="1675156" y="3425488"/>
                </a:cubicBezTo>
                <a:lnTo>
                  <a:pt x="1664441" y="3425488"/>
                </a:lnTo>
                <a:lnTo>
                  <a:pt x="1664441" y="3433748"/>
                </a:lnTo>
                <a:lnTo>
                  <a:pt x="1793921" y="3433748"/>
                </a:lnTo>
                <a:lnTo>
                  <a:pt x="1793921" y="3425488"/>
                </a:lnTo>
                <a:lnTo>
                  <a:pt x="1783206" y="3425488"/>
                </a:lnTo>
                <a:cubicBezTo>
                  <a:pt x="1776062" y="3425488"/>
                  <a:pt x="1769216" y="3423702"/>
                  <a:pt x="1762667" y="3420130"/>
                </a:cubicBezTo>
                <a:cubicBezTo>
                  <a:pt x="1758054" y="3417452"/>
                  <a:pt x="1755003" y="3414252"/>
                  <a:pt x="1753514" y="3410531"/>
                </a:cubicBezTo>
                <a:cubicBezTo>
                  <a:pt x="1751580" y="3405620"/>
                  <a:pt x="1750612" y="3395499"/>
                  <a:pt x="1750612" y="3380170"/>
                </a:cubicBezTo>
                <a:lnTo>
                  <a:pt x="1750612" y="3184833"/>
                </a:lnTo>
                <a:cubicBezTo>
                  <a:pt x="1750612" y="3169950"/>
                  <a:pt x="1751468" y="3160090"/>
                  <a:pt x="1753180" y="3155254"/>
                </a:cubicBezTo>
                <a:cubicBezTo>
                  <a:pt x="1754891" y="3150417"/>
                  <a:pt x="1758128" y="3146808"/>
                  <a:pt x="1762891" y="3144426"/>
                </a:cubicBezTo>
                <a:cubicBezTo>
                  <a:pt x="1769290" y="3141003"/>
                  <a:pt x="1776062" y="3139292"/>
                  <a:pt x="1783206" y="3139292"/>
                </a:cubicBezTo>
                <a:lnTo>
                  <a:pt x="1793921" y="3139292"/>
                </a:lnTo>
                <a:lnTo>
                  <a:pt x="1793921" y="3131032"/>
                </a:lnTo>
                <a:lnTo>
                  <a:pt x="1664441" y="3131032"/>
                </a:lnTo>
                <a:lnTo>
                  <a:pt x="1664441" y="3139292"/>
                </a:lnTo>
                <a:lnTo>
                  <a:pt x="1675156" y="3139292"/>
                </a:lnTo>
                <a:cubicBezTo>
                  <a:pt x="1682300" y="3139292"/>
                  <a:pt x="1689072" y="3141078"/>
                  <a:pt x="1695471" y="3144650"/>
                </a:cubicBezTo>
                <a:cubicBezTo>
                  <a:pt x="1700234" y="3147328"/>
                  <a:pt x="1703360" y="3150528"/>
                  <a:pt x="1704848" y="3154249"/>
                </a:cubicBezTo>
                <a:cubicBezTo>
                  <a:pt x="1706783" y="3159160"/>
                  <a:pt x="1707750" y="3169355"/>
                  <a:pt x="1707750" y="3184833"/>
                </a:cubicBezTo>
                <a:lnTo>
                  <a:pt x="1707750" y="3271451"/>
                </a:lnTo>
                <a:lnTo>
                  <a:pt x="1567107" y="3271451"/>
                </a:lnTo>
                <a:lnTo>
                  <a:pt x="1567107" y="3184833"/>
                </a:lnTo>
                <a:cubicBezTo>
                  <a:pt x="1567107" y="3169950"/>
                  <a:pt x="1568000" y="3160090"/>
                  <a:pt x="1569786" y="3155254"/>
                </a:cubicBezTo>
                <a:cubicBezTo>
                  <a:pt x="1571572" y="3150417"/>
                  <a:pt x="1574772" y="3146808"/>
                  <a:pt x="1579385" y="3144426"/>
                </a:cubicBezTo>
                <a:cubicBezTo>
                  <a:pt x="1585785" y="3141003"/>
                  <a:pt x="1592557" y="3139292"/>
                  <a:pt x="1599701" y="3139292"/>
                </a:cubicBezTo>
                <a:lnTo>
                  <a:pt x="1610640" y="3139292"/>
                </a:lnTo>
                <a:lnTo>
                  <a:pt x="1610640" y="3131032"/>
                </a:lnTo>
                <a:close/>
                <a:moveTo>
                  <a:pt x="1214310" y="3131032"/>
                </a:moveTo>
                <a:lnTo>
                  <a:pt x="1210738" y="3202023"/>
                </a:lnTo>
                <a:lnTo>
                  <a:pt x="1219221" y="3202023"/>
                </a:lnTo>
                <a:cubicBezTo>
                  <a:pt x="1220263" y="3188331"/>
                  <a:pt x="1223537" y="3177466"/>
                  <a:pt x="1229044" y="3169429"/>
                </a:cubicBezTo>
                <a:cubicBezTo>
                  <a:pt x="1234551" y="3161393"/>
                  <a:pt x="1241173" y="3155960"/>
                  <a:pt x="1248913" y="3153133"/>
                </a:cubicBezTo>
                <a:cubicBezTo>
                  <a:pt x="1254866" y="3151049"/>
                  <a:pt x="1264912" y="3150007"/>
                  <a:pt x="1279050" y="3150007"/>
                </a:cubicBezTo>
                <a:lnTo>
                  <a:pt x="1315439" y="3150007"/>
                </a:lnTo>
                <a:lnTo>
                  <a:pt x="1315439" y="3381286"/>
                </a:lnTo>
                <a:cubicBezTo>
                  <a:pt x="1315439" y="3398253"/>
                  <a:pt x="1313802" y="3409117"/>
                  <a:pt x="1310527" y="3413880"/>
                </a:cubicBezTo>
                <a:cubicBezTo>
                  <a:pt x="1305170" y="3421619"/>
                  <a:pt x="1296091" y="3425488"/>
                  <a:pt x="1283292" y="3425488"/>
                </a:cubicBezTo>
                <a:lnTo>
                  <a:pt x="1272576" y="3425488"/>
                </a:lnTo>
                <a:lnTo>
                  <a:pt x="1272576" y="3433748"/>
                </a:lnTo>
                <a:lnTo>
                  <a:pt x="1400940" y="3433748"/>
                </a:lnTo>
                <a:lnTo>
                  <a:pt x="1400940" y="3425488"/>
                </a:lnTo>
                <a:lnTo>
                  <a:pt x="1390448" y="3425488"/>
                </a:lnTo>
                <a:cubicBezTo>
                  <a:pt x="1378691" y="3425488"/>
                  <a:pt x="1369984" y="3422363"/>
                  <a:pt x="1364329" y="3416112"/>
                </a:cubicBezTo>
                <a:cubicBezTo>
                  <a:pt x="1360311" y="3411498"/>
                  <a:pt x="1358301" y="3399890"/>
                  <a:pt x="1358301" y="3381286"/>
                </a:cubicBezTo>
                <a:lnTo>
                  <a:pt x="1358301" y="3150007"/>
                </a:lnTo>
                <a:lnTo>
                  <a:pt x="1400940" y="3150007"/>
                </a:lnTo>
                <a:cubicBezTo>
                  <a:pt x="1413442" y="3150007"/>
                  <a:pt x="1423525" y="3152054"/>
                  <a:pt x="1431190" y="3156147"/>
                </a:cubicBezTo>
                <a:cubicBezTo>
                  <a:pt x="1438855" y="3160239"/>
                  <a:pt x="1444994" y="3166602"/>
                  <a:pt x="1449607" y="3175234"/>
                </a:cubicBezTo>
                <a:cubicBezTo>
                  <a:pt x="1452435" y="3180592"/>
                  <a:pt x="1454668" y="3189521"/>
                  <a:pt x="1456305" y="3202023"/>
                </a:cubicBezTo>
                <a:lnTo>
                  <a:pt x="1464788" y="3202023"/>
                </a:lnTo>
                <a:lnTo>
                  <a:pt x="1461439" y="3131032"/>
                </a:lnTo>
                <a:close/>
                <a:moveTo>
                  <a:pt x="653823" y="3131032"/>
                </a:moveTo>
                <a:lnTo>
                  <a:pt x="653823" y="3139292"/>
                </a:lnTo>
                <a:lnTo>
                  <a:pt x="664539" y="3139292"/>
                </a:lnTo>
                <a:cubicBezTo>
                  <a:pt x="677041" y="3139292"/>
                  <a:pt x="685970" y="3142268"/>
                  <a:pt x="691328" y="3148221"/>
                </a:cubicBezTo>
                <a:cubicBezTo>
                  <a:pt x="695198" y="3152686"/>
                  <a:pt x="697132" y="3164518"/>
                  <a:pt x="697132" y="3183717"/>
                </a:cubicBezTo>
                <a:lnTo>
                  <a:pt x="697132" y="3380393"/>
                </a:lnTo>
                <a:cubicBezTo>
                  <a:pt x="697132" y="3395127"/>
                  <a:pt x="696277" y="3404876"/>
                  <a:pt x="694565" y="3409638"/>
                </a:cubicBezTo>
                <a:cubicBezTo>
                  <a:pt x="692854" y="3414401"/>
                  <a:pt x="689617" y="3417972"/>
                  <a:pt x="684854" y="3420354"/>
                </a:cubicBezTo>
                <a:cubicBezTo>
                  <a:pt x="678454" y="3423777"/>
                  <a:pt x="671683" y="3425488"/>
                  <a:pt x="664539" y="3425488"/>
                </a:cubicBezTo>
                <a:lnTo>
                  <a:pt x="653823" y="3425488"/>
                </a:lnTo>
                <a:lnTo>
                  <a:pt x="653823" y="3433748"/>
                </a:lnTo>
                <a:lnTo>
                  <a:pt x="887112" y="3433748"/>
                </a:lnTo>
                <a:lnTo>
                  <a:pt x="913231" y="3357846"/>
                </a:lnTo>
                <a:lnTo>
                  <a:pt x="904301" y="3357846"/>
                </a:lnTo>
                <a:cubicBezTo>
                  <a:pt x="894627" y="3376449"/>
                  <a:pt x="885177" y="3390365"/>
                  <a:pt x="875949" y="3399592"/>
                </a:cubicBezTo>
                <a:cubicBezTo>
                  <a:pt x="868806" y="3406587"/>
                  <a:pt x="861364" y="3411275"/>
                  <a:pt x="853625" y="3413656"/>
                </a:cubicBezTo>
                <a:cubicBezTo>
                  <a:pt x="845886" y="3416038"/>
                  <a:pt x="833459" y="3417228"/>
                  <a:pt x="816344" y="3417228"/>
                </a:cubicBezTo>
                <a:lnTo>
                  <a:pt x="764998" y="3417228"/>
                </a:lnTo>
                <a:cubicBezTo>
                  <a:pt x="756664" y="3417228"/>
                  <a:pt x="751008" y="3416373"/>
                  <a:pt x="748032" y="3414661"/>
                </a:cubicBezTo>
                <a:cubicBezTo>
                  <a:pt x="745055" y="3412950"/>
                  <a:pt x="742971" y="3410643"/>
                  <a:pt x="741781" y="3407740"/>
                </a:cubicBezTo>
                <a:cubicBezTo>
                  <a:pt x="740590" y="3404839"/>
                  <a:pt x="739995" y="3396690"/>
                  <a:pt x="739995" y="3383295"/>
                </a:cubicBezTo>
                <a:lnTo>
                  <a:pt x="739995" y="3283506"/>
                </a:lnTo>
                <a:lnTo>
                  <a:pt x="806521" y="3283506"/>
                </a:lnTo>
                <a:cubicBezTo>
                  <a:pt x="819171" y="3283506"/>
                  <a:pt x="828548" y="3284995"/>
                  <a:pt x="834650" y="3287971"/>
                </a:cubicBezTo>
                <a:cubicBezTo>
                  <a:pt x="840752" y="3290948"/>
                  <a:pt x="845142" y="3295041"/>
                  <a:pt x="847821" y="3300249"/>
                </a:cubicBezTo>
                <a:cubicBezTo>
                  <a:pt x="849904" y="3304417"/>
                  <a:pt x="851988" y="3313867"/>
                  <a:pt x="854072" y="3328601"/>
                </a:cubicBezTo>
                <a:lnTo>
                  <a:pt x="862332" y="3328601"/>
                </a:lnTo>
                <a:lnTo>
                  <a:pt x="862332" y="3223231"/>
                </a:lnTo>
                <a:lnTo>
                  <a:pt x="854072" y="3223231"/>
                </a:lnTo>
                <a:cubicBezTo>
                  <a:pt x="853179" y="3240495"/>
                  <a:pt x="848863" y="3252550"/>
                  <a:pt x="841124" y="3259396"/>
                </a:cubicBezTo>
                <a:cubicBezTo>
                  <a:pt x="835319" y="3264605"/>
                  <a:pt x="823785" y="3267210"/>
                  <a:pt x="806521" y="3267210"/>
                </a:cubicBezTo>
                <a:lnTo>
                  <a:pt x="739995" y="3267210"/>
                </a:lnTo>
                <a:lnTo>
                  <a:pt x="739995" y="3147552"/>
                </a:lnTo>
                <a:lnTo>
                  <a:pt x="823041" y="3147552"/>
                </a:lnTo>
                <a:cubicBezTo>
                  <a:pt x="838073" y="3147552"/>
                  <a:pt x="848565" y="3148668"/>
                  <a:pt x="854518" y="3150901"/>
                </a:cubicBezTo>
                <a:cubicBezTo>
                  <a:pt x="861960" y="3154026"/>
                  <a:pt x="867578" y="3158565"/>
                  <a:pt x="871373" y="3164518"/>
                </a:cubicBezTo>
                <a:cubicBezTo>
                  <a:pt x="875168" y="3170471"/>
                  <a:pt x="878628" y="3181410"/>
                  <a:pt x="881754" y="3197335"/>
                </a:cubicBezTo>
                <a:lnTo>
                  <a:pt x="890460" y="3197335"/>
                </a:lnTo>
                <a:lnTo>
                  <a:pt x="887112" y="3131032"/>
                </a:lnTo>
                <a:close/>
                <a:moveTo>
                  <a:pt x="221850" y="3131032"/>
                </a:moveTo>
                <a:lnTo>
                  <a:pt x="221850" y="3139292"/>
                </a:lnTo>
                <a:cubicBezTo>
                  <a:pt x="230631" y="3139292"/>
                  <a:pt x="237588" y="3140669"/>
                  <a:pt x="242723" y="3143422"/>
                </a:cubicBezTo>
                <a:cubicBezTo>
                  <a:pt x="247857" y="3146175"/>
                  <a:pt x="251913" y="3150380"/>
                  <a:pt x="254890" y="3156035"/>
                </a:cubicBezTo>
                <a:cubicBezTo>
                  <a:pt x="256676" y="3159458"/>
                  <a:pt x="260917" y="3170546"/>
                  <a:pt x="267614" y="3189298"/>
                </a:cubicBezTo>
                <a:lnTo>
                  <a:pt x="357581" y="3440669"/>
                </a:lnTo>
                <a:lnTo>
                  <a:pt x="365618" y="3440669"/>
                </a:lnTo>
                <a:lnTo>
                  <a:pt x="434153" y="3247118"/>
                </a:lnTo>
                <a:lnTo>
                  <a:pt x="503135" y="3440669"/>
                </a:lnTo>
                <a:lnTo>
                  <a:pt x="512065" y="3440669"/>
                </a:lnTo>
                <a:lnTo>
                  <a:pt x="596450" y="3196665"/>
                </a:lnTo>
                <a:cubicBezTo>
                  <a:pt x="602850" y="3177020"/>
                  <a:pt x="607538" y="3164593"/>
                  <a:pt x="610514" y="3159384"/>
                </a:cubicBezTo>
                <a:cubicBezTo>
                  <a:pt x="614979" y="3151644"/>
                  <a:pt x="619667" y="3146361"/>
                  <a:pt x="624579" y="3143533"/>
                </a:cubicBezTo>
                <a:cubicBezTo>
                  <a:pt x="629490" y="3140706"/>
                  <a:pt x="635890" y="3139292"/>
                  <a:pt x="643778" y="3139292"/>
                </a:cubicBezTo>
                <a:lnTo>
                  <a:pt x="643778" y="3131032"/>
                </a:lnTo>
                <a:lnTo>
                  <a:pt x="553364" y="3131032"/>
                </a:lnTo>
                <a:lnTo>
                  <a:pt x="553364" y="3139292"/>
                </a:lnTo>
                <a:cubicBezTo>
                  <a:pt x="562443" y="3139292"/>
                  <a:pt x="569810" y="3140334"/>
                  <a:pt x="575465" y="3142417"/>
                </a:cubicBezTo>
                <a:cubicBezTo>
                  <a:pt x="578740" y="3143608"/>
                  <a:pt x="581456" y="3145691"/>
                  <a:pt x="583614" y="3148668"/>
                </a:cubicBezTo>
                <a:cubicBezTo>
                  <a:pt x="585772" y="3151644"/>
                  <a:pt x="586851" y="3154844"/>
                  <a:pt x="586851" y="3158267"/>
                </a:cubicBezTo>
                <a:cubicBezTo>
                  <a:pt x="586851" y="3165411"/>
                  <a:pt x="583577" y="3178210"/>
                  <a:pt x="577028" y="3196665"/>
                </a:cubicBezTo>
                <a:lnTo>
                  <a:pt x="519432" y="3363427"/>
                </a:lnTo>
                <a:lnTo>
                  <a:pt x="461389" y="3198898"/>
                </a:lnTo>
                <a:cubicBezTo>
                  <a:pt x="454691" y="3179996"/>
                  <a:pt x="451343" y="3166751"/>
                  <a:pt x="451343" y="3159160"/>
                </a:cubicBezTo>
                <a:cubicBezTo>
                  <a:pt x="451343" y="3153058"/>
                  <a:pt x="453277" y="3148221"/>
                  <a:pt x="457147" y="3144650"/>
                </a:cubicBezTo>
                <a:cubicBezTo>
                  <a:pt x="461017" y="3141078"/>
                  <a:pt x="467118" y="3139292"/>
                  <a:pt x="475453" y="3139292"/>
                </a:cubicBezTo>
                <a:lnTo>
                  <a:pt x="483490" y="3139292"/>
                </a:lnTo>
                <a:lnTo>
                  <a:pt x="483490" y="3131032"/>
                </a:lnTo>
                <a:lnTo>
                  <a:pt x="365618" y="3131032"/>
                </a:lnTo>
                <a:lnTo>
                  <a:pt x="365618" y="3139292"/>
                </a:lnTo>
                <a:cubicBezTo>
                  <a:pt x="371720" y="3139292"/>
                  <a:pt x="376185" y="3139738"/>
                  <a:pt x="379012" y="3140631"/>
                </a:cubicBezTo>
                <a:cubicBezTo>
                  <a:pt x="382733" y="3141822"/>
                  <a:pt x="386454" y="3143757"/>
                  <a:pt x="390174" y="3146436"/>
                </a:cubicBezTo>
                <a:cubicBezTo>
                  <a:pt x="393002" y="3148370"/>
                  <a:pt x="395383" y="3150752"/>
                  <a:pt x="397318" y="3153579"/>
                </a:cubicBezTo>
                <a:cubicBezTo>
                  <a:pt x="401188" y="3159235"/>
                  <a:pt x="404685" y="3165783"/>
                  <a:pt x="407810" y="3173225"/>
                </a:cubicBezTo>
                <a:lnTo>
                  <a:pt x="414954" y="3193540"/>
                </a:lnTo>
                <a:lnTo>
                  <a:pt x="423884" y="3218989"/>
                </a:lnTo>
                <a:lnTo>
                  <a:pt x="373654" y="3363427"/>
                </a:lnTo>
                <a:lnTo>
                  <a:pt x="314049" y="3193540"/>
                </a:lnTo>
                <a:cubicBezTo>
                  <a:pt x="307500" y="3174787"/>
                  <a:pt x="304226" y="3162807"/>
                  <a:pt x="304226" y="3157598"/>
                </a:cubicBezTo>
                <a:cubicBezTo>
                  <a:pt x="304226" y="3152538"/>
                  <a:pt x="306310" y="3148221"/>
                  <a:pt x="310477" y="3144650"/>
                </a:cubicBezTo>
                <a:cubicBezTo>
                  <a:pt x="314644" y="3141078"/>
                  <a:pt x="320672" y="3139292"/>
                  <a:pt x="328560" y="3139292"/>
                </a:cubicBezTo>
                <a:lnTo>
                  <a:pt x="333917" y="3139292"/>
                </a:lnTo>
                <a:lnTo>
                  <a:pt x="333917" y="3131032"/>
                </a:lnTo>
                <a:close/>
                <a:moveTo>
                  <a:pt x="3983480" y="3124111"/>
                </a:moveTo>
                <a:cubicBezTo>
                  <a:pt x="3943892" y="3124111"/>
                  <a:pt x="3909885" y="3137283"/>
                  <a:pt x="3881459" y="3163625"/>
                </a:cubicBezTo>
                <a:cubicBezTo>
                  <a:pt x="3848717" y="3193986"/>
                  <a:pt x="3832345" y="3233202"/>
                  <a:pt x="3832345" y="3281274"/>
                </a:cubicBezTo>
                <a:cubicBezTo>
                  <a:pt x="3832345" y="3328303"/>
                  <a:pt x="3846521" y="3366627"/>
                  <a:pt x="3874873" y="3396243"/>
                </a:cubicBezTo>
                <a:cubicBezTo>
                  <a:pt x="3903225" y="3425860"/>
                  <a:pt x="3938237" y="3440669"/>
                  <a:pt x="3979909" y="3440669"/>
                </a:cubicBezTo>
                <a:cubicBezTo>
                  <a:pt x="4021134" y="3440669"/>
                  <a:pt x="4056257" y="3425488"/>
                  <a:pt x="4085279" y="3395127"/>
                </a:cubicBezTo>
                <a:cubicBezTo>
                  <a:pt x="4114300" y="3364767"/>
                  <a:pt x="4128811" y="3326592"/>
                  <a:pt x="4128811" y="3280604"/>
                </a:cubicBezTo>
                <a:cubicBezTo>
                  <a:pt x="4128811" y="3235956"/>
                  <a:pt x="4114412" y="3198712"/>
                  <a:pt x="4085614" y="3168872"/>
                </a:cubicBezTo>
                <a:cubicBezTo>
                  <a:pt x="4056815" y="3139031"/>
                  <a:pt x="4022771" y="3124111"/>
                  <a:pt x="3983480" y="3124111"/>
                </a:cubicBezTo>
                <a:close/>
                <a:moveTo>
                  <a:pt x="3280788" y="3124111"/>
                </a:moveTo>
                <a:lnTo>
                  <a:pt x="3174302" y="3373250"/>
                </a:lnTo>
                <a:cubicBezTo>
                  <a:pt x="3165075" y="3395127"/>
                  <a:pt x="3156666" y="3409638"/>
                  <a:pt x="3149076" y="3416782"/>
                </a:cubicBezTo>
                <a:cubicBezTo>
                  <a:pt x="3145355" y="3420354"/>
                  <a:pt x="3137169" y="3423256"/>
                  <a:pt x="3124519" y="3425488"/>
                </a:cubicBezTo>
                <a:lnTo>
                  <a:pt x="3124519" y="3433748"/>
                </a:lnTo>
                <a:lnTo>
                  <a:pt x="3219843" y="3433748"/>
                </a:lnTo>
                <a:lnTo>
                  <a:pt x="3219843" y="3425488"/>
                </a:lnTo>
                <a:cubicBezTo>
                  <a:pt x="3205258" y="3424446"/>
                  <a:pt x="3195770" y="3422177"/>
                  <a:pt x="3191380" y="3418679"/>
                </a:cubicBezTo>
                <a:cubicBezTo>
                  <a:pt x="3186989" y="3415182"/>
                  <a:pt x="3184794" y="3411126"/>
                  <a:pt x="3184794" y="3406513"/>
                </a:cubicBezTo>
                <a:cubicBezTo>
                  <a:pt x="3184794" y="3400708"/>
                  <a:pt x="3187324" y="3391927"/>
                  <a:pt x="3192384" y="3380170"/>
                </a:cubicBezTo>
                <a:lnTo>
                  <a:pt x="3212923" y="3332396"/>
                </a:lnTo>
                <a:lnTo>
                  <a:pt x="3330125" y="3332396"/>
                </a:lnTo>
                <a:lnTo>
                  <a:pt x="3348431" y="3375928"/>
                </a:lnTo>
                <a:cubicBezTo>
                  <a:pt x="3354384" y="3390067"/>
                  <a:pt x="3357360" y="3400411"/>
                  <a:pt x="3357360" y="3406959"/>
                </a:cubicBezTo>
                <a:cubicBezTo>
                  <a:pt x="3357360" y="3411870"/>
                  <a:pt x="3355240" y="3416038"/>
                  <a:pt x="3350998" y="3419461"/>
                </a:cubicBezTo>
                <a:cubicBezTo>
                  <a:pt x="3346756" y="3422884"/>
                  <a:pt x="3338608" y="3424893"/>
                  <a:pt x="3326553" y="3425488"/>
                </a:cubicBezTo>
                <a:lnTo>
                  <a:pt x="3326553" y="3433748"/>
                </a:lnTo>
                <a:lnTo>
                  <a:pt x="3445988" y="3433748"/>
                </a:lnTo>
                <a:lnTo>
                  <a:pt x="3445988" y="3425488"/>
                </a:lnTo>
                <a:cubicBezTo>
                  <a:pt x="3433635" y="3424744"/>
                  <a:pt x="3423998" y="3421358"/>
                  <a:pt x="3417078" y="3415331"/>
                </a:cubicBezTo>
                <a:cubicBezTo>
                  <a:pt x="3410157" y="3409303"/>
                  <a:pt x="3402455" y="3396169"/>
                  <a:pt x="3393972" y="3375928"/>
                </a:cubicBezTo>
                <a:lnTo>
                  <a:pt x="3288602" y="3124111"/>
                </a:lnTo>
                <a:close/>
                <a:moveTo>
                  <a:pt x="2742849" y="3124111"/>
                </a:moveTo>
                <a:cubicBezTo>
                  <a:pt x="2717102" y="3124111"/>
                  <a:pt x="2695894" y="3131962"/>
                  <a:pt x="2679225" y="3147663"/>
                </a:cubicBezTo>
                <a:cubicBezTo>
                  <a:pt x="2662556" y="3163365"/>
                  <a:pt x="2654222" y="3182080"/>
                  <a:pt x="2654222" y="3203809"/>
                </a:cubicBezTo>
                <a:cubicBezTo>
                  <a:pt x="2654222" y="3216310"/>
                  <a:pt x="2657050" y="3227770"/>
                  <a:pt x="2662705" y="3238188"/>
                </a:cubicBezTo>
                <a:cubicBezTo>
                  <a:pt x="2668361" y="3248606"/>
                  <a:pt x="2676658" y="3258131"/>
                  <a:pt x="2687597" y="3266763"/>
                </a:cubicBezTo>
                <a:cubicBezTo>
                  <a:pt x="2698536" y="3275395"/>
                  <a:pt x="2716953" y="3286967"/>
                  <a:pt x="2742849" y="3301477"/>
                </a:cubicBezTo>
                <a:cubicBezTo>
                  <a:pt x="2768745" y="3315988"/>
                  <a:pt x="2784595" y="3325476"/>
                  <a:pt x="2790400" y="3329941"/>
                </a:cubicBezTo>
                <a:cubicBezTo>
                  <a:pt x="2799032" y="3336489"/>
                  <a:pt x="2805394" y="3343558"/>
                  <a:pt x="2809487" y="3351149"/>
                </a:cubicBezTo>
                <a:cubicBezTo>
                  <a:pt x="2813580" y="3358739"/>
                  <a:pt x="2815626" y="3366255"/>
                  <a:pt x="2815626" y="3373696"/>
                </a:cubicBezTo>
                <a:cubicBezTo>
                  <a:pt x="2815626" y="3387091"/>
                  <a:pt x="2810231" y="3398699"/>
                  <a:pt x="2799441" y="3408522"/>
                </a:cubicBezTo>
                <a:cubicBezTo>
                  <a:pt x="2788651" y="3418344"/>
                  <a:pt x="2773954" y="3423256"/>
                  <a:pt x="2755351" y="3423256"/>
                </a:cubicBezTo>
                <a:cubicBezTo>
                  <a:pt x="2739277" y="3423256"/>
                  <a:pt x="2724506" y="3419684"/>
                  <a:pt x="2711037" y="3412540"/>
                </a:cubicBezTo>
                <a:cubicBezTo>
                  <a:pt x="2697568" y="3405396"/>
                  <a:pt x="2687559" y="3396430"/>
                  <a:pt x="2681011" y="3385639"/>
                </a:cubicBezTo>
                <a:cubicBezTo>
                  <a:pt x="2674463" y="3374850"/>
                  <a:pt x="2669254" y="3358590"/>
                  <a:pt x="2665384" y="3336861"/>
                </a:cubicBezTo>
                <a:lnTo>
                  <a:pt x="2657124" y="3336861"/>
                </a:lnTo>
                <a:lnTo>
                  <a:pt x="2657124" y="3440669"/>
                </a:lnTo>
                <a:lnTo>
                  <a:pt x="2665384" y="3440669"/>
                </a:lnTo>
                <a:cubicBezTo>
                  <a:pt x="2666426" y="3433674"/>
                  <a:pt x="2668026" y="3429060"/>
                  <a:pt x="2670184" y="3426828"/>
                </a:cubicBezTo>
                <a:cubicBezTo>
                  <a:pt x="2672342" y="3424595"/>
                  <a:pt x="2675281" y="3423479"/>
                  <a:pt x="2679002" y="3423479"/>
                </a:cubicBezTo>
                <a:cubicBezTo>
                  <a:pt x="2682871" y="3423479"/>
                  <a:pt x="2692062" y="3425823"/>
                  <a:pt x="2706572" y="3430511"/>
                </a:cubicBezTo>
                <a:cubicBezTo>
                  <a:pt x="2721083" y="3435199"/>
                  <a:pt x="2730645" y="3437915"/>
                  <a:pt x="2735259" y="3438660"/>
                </a:cubicBezTo>
                <a:cubicBezTo>
                  <a:pt x="2742998" y="3439999"/>
                  <a:pt x="2751258" y="3440669"/>
                  <a:pt x="2760039" y="3440669"/>
                </a:cubicBezTo>
                <a:cubicBezTo>
                  <a:pt x="2788018" y="3440669"/>
                  <a:pt x="2810901" y="3432372"/>
                  <a:pt x="2828686" y="3415777"/>
                </a:cubicBezTo>
                <a:cubicBezTo>
                  <a:pt x="2846471" y="3399183"/>
                  <a:pt x="2855363" y="3379426"/>
                  <a:pt x="2855363" y="3356506"/>
                </a:cubicBezTo>
                <a:cubicBezTo>
                  <a:pt x="2855363" y="3344451"/>
                  <a:pt x="2852573" y="3332917"/>
                  <a:pt x="2846992" y="3321904"/>
                </a:cubicBezTo>
                <a:cubicBezTo>
                  <a:pt x="2841411" y="3310891"/>
                  <a:pt x="2833448" y="3301328"/>
                  <a:pt x="2823105" y="3293217"/>
                </a:cubicBezTo>
                <a:cubicBezTo>
                  <a:pt x="2812761" y="3285106"/>
                  <a:pt x="2793451" y="3273460"/>
                  <a:pt x="2765173" y="3258280"/>
                </a:cubicBezTo>
                <a:cubicBezTo>
                  <a:pt x="2730496" y="3239676"/>
                  <a:pt x="2708544" y="3224794"/>
                  <a:pt x="2699317" y="3213631"/>
                </a:cubicBezTo>
                <a:cubicBezTo>
                  <a:pt x="2692917" y="3206041"/>
                  <a:pt x="2689718" y="3197632"/>
                  <a:pt x="2689718" y="3188405"/>
                </a:cubicBezTo>
                <a:cubicBezTo>
                  <a:pt x="2689718" y="3176350"/>
                  <a:pt x="2694778" y="3165597"/>
                  <a:pt x="2704898" y="3156147"/>
                </a:cubicBezTo>
                <a:cubicBezTo>
                  <a:pt x="2715018" y="3146696"/>
                  <a:pt x="2727818" y="3141971"/>
                  <a:pt x="2743296" y="3141971"/>
                </a:cubicBezTo>
                <a:cubicBezTo>
                  <a:pt x="2756988" y="3141971"/>
                  <a:pt x="2770234" y="3145468"/>
                  <a:pt x="2783033" y="3152463"/>
                </a:cubicBezTo>
                <a:cubicBezTo>
                  <a:pt x="2795832" y="3159458"/>
                  <a:pt x="2805692" y="3168909"/>
                  <a:pt x="2812612" y="3180815"/>
                </a:cubicBezTo>
                <a:cubicBezTo>
                  <a:pt x="2819533" y="3192721"/>
                  <a:pt x="2824333" y="3208720"/>
                  <a:pt x="2827011" y="3228812"/>
                </a:cubicBezTo>
                <a:lnTo>
                  <a:pt x="2835271" y="3228812"/>
                </a:lnTo>
                <a:lnTo>
                  <a:pt x="2835271" y="3124111"/>
                </a:lnTo>
                <a:lnTo>
                  <a:pt x="2827011" y="3124111"/>
                </a:lnTo>
                <a:cubicBezTo>
                  <a:pt x="2825523" y="3131106"/>
                  <a:pt x="2823551" y="3135757"/>
                  <a:pt x="2821096" y="3138064"/>
                </a:cubicBezTo>
                <a:cubicBezTo>
                  <a:pt x="2818640" y="3140371"/>
                  <a:pt x="2815477" y="3141524"/>
                  <a:pt x="2811608" y="3141524"/>
                </a:cubicBezTo>
                <a:cubicBezTo>
                  <a:pt x="2808185" y="3141524"/>
                  <a:pt x="2802306" y="3139664"/>
                  <a:pt x="2793972" y="3135943"/>
                </a:cubicBezTo>
                <a:cubicBezTo>
                  <a:pt x="2775963" y="3128055"/>
                  <a:pt x="2758923" y="3124111"/>
                  <a:pt x="2742849" y="3124111"/>
                </a:cubicBezTo>
                <a:close/>
                <a:moveTo>
                  <a:pt x="1080514" y="3124111"/>
                </a:moveTo>
                <a:lnTo>
                  <a:pt x="974027" y="3373250"/>
                </a:lnTo>
                <a:cubicBezTo>
                  <a:pt x="964800" y="3395127"/>
                  <a:pt x="956391" y="3409638"/>
                  <a:pt x="948801" y="3416782"/>
                </a:cubicBezTo>
                <a:cubicBezTo>
                  <a:pt x="945080" y="3420354"/>
                  <a:pt x="936895" y="3423256"/>
                  <a:pt x="924244" y="3425488"/>
                </a:cubicBezTo>
                <a:lnTo>
                  <a:pt x="924244" y="3433748"/>
                </a:lnTo>
                <a:lnTo>
                  <a:pt x="1019569" y="3433748"/>
                </a:lnTo>
                <a:lnTo>
                  <a:pt x="1019569" y="3425488"/>
                </a:lnTo>
                <a:cubicBezTo>
                  <a:pt x="1004983" y="3424446"/>
                  <a:pt x="995496" y="3422177"/>
                  <a:pt x="991105" y="3418679"/>
                </a:cubicBezTo>
                <a:cubicBezTo>
                  <a:pt x="986715" y="3415182"/>
                  <a:pt x="984520" y="3411126"/>
                  <a:pt x="984520" y="3406513"/>
                </a:cubicBezTo>
                <a:cubicBezTo>
                  <a:pt x="984520" y="3400708"/>
                  <a:pt x="987050" y="3391927"/>
                  <a:pt x="992110" y="3380170"/>
                </a:cubicBezTo>
                <a:lnTo>
                  <a:pt x="1012648" y="3332396"/>
                </a:lnTo>
                <a:lnTo>
                  <a:pt x="1129850" y="3332396"/>
                </a:lnTo>
                <a:lnTo>
                  <a:pt x="1148156" y="3375928"/>
                </a:lnTo>
                <a:cubicBezTo>
                  <a:pt x="1154109" y="3390067"/>
                  <a:pt x="1157086" y="3400411"/>
                  <a:pt x="1157086" y="3406959"/>
                </a:cubicBezTo>
                <a:cubicBezTo>
                  <a:pt x="1157086" y="3411870"/>
                  <a:pt x="1154965" y="3416038"/>
                  <a:pt x="1150723" y="3419461"/>
                </a:cubicBezTo>
                <a:cubicBezTo>
                  <a:pt x="1146482" y="3422884"/>
                  <a:pt x="1138333" y="3424893"/>
                  <a:pt x="1126278" y="3425488"/>
                </a:cubicBezTo>
                <a:lnTo>
                  <a:pt x="1126278" y="3433748"/>
                </a:lnTo>
                <a:lnTo>
                  <a:pt x="1245713" y="3433748"/>
                </a:lnTo>
                <a:lnTo>
                  <a:pt x="1245713" y="3425488"/>
                </a:lnTo>
                <a:cubicBezTo>
                  <a:pt x="1233360" y="3424744"/>
                  <a:pt x="1223723" y="3421358"/>
                  <a:pt x="1216803" y="3415331"/>
                </a:cubicBezTo>
                <a:cubicBezTo>
                  <a:pt x="1209883" y="3409303"/>
                  <a:pt x="1202181" y="3396169"/>
                  <a:pt x="1193697" y="3375928"/>
                </a:cubicBezTo>
                <a:lnTo>
                  <a:pt x="1088327" y="3124111"/>
                </a:lnTo>
                <a:close/>
                <a:moveTo>
                  <a:pt x="1777104" y="2596664"/>
                </a:moveTo>
                <a:cubicBezTo>
                  <a:pt x="1789605" y="2596664"/>
                  <a:pt x="1800767" y="2599455"/>
                  <a:pt x="1810590" y="2605036"/>
                </a:cubicBezTo>
                <a:cubicBezTo>
                  <a:pt x="1820413" y="2610617"/>
                  <a:pt x="1828003" y="2619026"/>
                  <a:pt x="1833361" y="2630262"/>
                </a:cubicBezTo>
                <a:cubicBezTo>
                  <a:pt x="1838718" y="2641499"/>
                  <a:pt x="1841398" y="2653666"/>
                  <a:pt x="1841398" y="2666762"/>
                </a:cubicBezTo>
                <a:cubicBezTo>
                  <a:pt x="1841398" y="2685813"/>
                  <a:pt x="1835779" y="2701328"/>
                  <a:pt x="1824543" y="2713308"/>
                </a:cubicBezTo>
                <a:cubicBezTo>
                  <a:pt x="1813306" y="2725289"/>
                  <a:pt x="1799949" y="2731279"/>
                  <a:pt x="1784471" y="2731279"/>
                </a:cubicBezTo>
                <a:cubicBezTo>
                  <a:pt x="1780155" y="2731279"/>
                  <a:pt x="1774946" y="2730907"/>
                  <a:pt x="1768844" y="2730163"/>
                </a:cubicBezTo>
                <a:cubicBezTo>
                  <a:pt x="1762742" y="2729419"/>
                  <a:pt x="1755747" y="2728303"/>
                  <a:pt x="1747859" y="2726815"/>
                </a:cubicBezTo>
                <a:lnTo>
                  <a:pt x="1747859" y="2600906"/>
                </a:lnTo>
                <a:cubicBezTo>
                  <a:pt x="1759765" y="2598078"/>
                  <a:pt x="1769513" y="2596664"/>
                  <a:pt x="1777104" y="2596664"/>
                </a:cubicBezTo>
                <a:close/>
                <a:moveTo>
                  <a:pt x="2040306" y="2595548"/>
                </a:moveTo>
                <a:cubicBezTo>
                  <a:pt x="2059803" y="2595548"/>
                  <a:pt x="2075467" y="2601464"/>
                  <a:pt x="2087299" y="2613296"/>
                </a:cubicBezTo>
                <a:cubicBezTo>
                  <a:pt x="2099130" y="2625128"/>
                  <a:pt x="2105046" y="2640494"/>
                  <a:pt x="2105046" y="2659395"/>
                </a:cubicBezTo>
                <a:cubicBezTo>
                  <a:pt x="2105046" y="2678743"/>
                  <a:pt x="2097717" y="2694668"/>
                  <a:pt x="2083057" y="2707169"/>
                </a:cubicBezTo>
                <a:cubicBezTo>
                  <a:pt x="2068397" y="2719671"/>
                  <a:pt x="2046631" y="2725922"/>
                  <a:pt x="2017759" y="2725922"/>
                </a:cubicBezTo>
                <a:cubicBezTo>
                  <a:pt x="2016419" y="2725922"/>
                  <a:pt x="2014708" y="2725885"/>
                  <a:pt x="2012624" y="2725810"/>
                </a:cubicBezTo>
                <a:cubicBezTo>
                  <a:pt x="2010541" y="2725736"/>
                  <a:pt x="2008085" y="2725698"/>
                  <a:pt x="2005257" y="2725698"/>
                </a:cubicBezTo>
                <a:lnTo>
                  <a:pt x="2005257" y="2599790"/>
                </a:lnTo>
                <a:cubicBezTo>
                  <a:pt x="2019991" y="2596962"/>
                  <a:pt x="2031674" y="2595548"/>
                  <a:pt x="2040306" y="2595548"/>
                </a:cubicBezTo>
                <a:close/>
                <a:moveTo>
                  <a:pt x="2777898" y="2578582"/>
                </a:moveTo>
                <a:lnTo>
                  <a:pt x="2777898" y="2586842"/>
                </a:lnTo>
                <a:lnTo>
                  <a:pt x="2788614" y="2586842"/>
                </a:lnTo>
                <a:cubicBezTo>
                  <a:pt x="2801115" y="2586842"/>
                  <a:pt x="2810045" y="2589818"/>
                  <a:pt x="2815403" y="2595772"/>
                </a:cubicBezTo>
                <a:cubicBezTo>
                  <a:pt x="2819272" y="2600236"/>
                  <a:pt x="2821207" y="2612068"/>
                  <a:pt x="2821207" y="2631267"/>
                </a:cubicBezTo>
                <a:lnTo>
                  <a:pt x="2821207" y="2827943"/>
                </a:lnTo>
                <a:cubicBezTo>
                  <a:pt x="2821207" y="2842677"/>
                  <a:pt x="2820351" y="2852426"/>
                  <a:pt x="2818640" y="2857188"/>
                </a:cubicBezTo>
                <a:cubicBezTo>
                  <a:pt x="2816928" y="2861951"/>
                  <a:pt x="2813691" y="2865522"/>
                  <a:pt x="2808929" y="2867904"/>
                </a:cubicBezTo>
                <a:cubicBezTo>
                  <a:pt x="2802529" y="2871327"/>
                  <a:pt x="2795758" y="2873038"/>
                  <a:pt x="2788614" y="2873038"/>
                </a:cubicBezTo>
                <a:lnTo>
                  <a:pt x="2777898" y="2873038"/>
                </a:lnTo>
                <a:lnTo>
                  <a:pt x="2777898" y="2881298"/>
                </a:lnTo>
                <a:lnTo>
                  <a:pt x="3011186" y="2881298"/>
                </a:lnTo>
                <a:lnTo>
                  <a:pt x="3037306" y="2805396"/>
                </a:lnTo>
                <a:lnTo>
                  <a:pt x="3028376" y="2805396"/>
                </a:lnTo>
                <a:cubicBezTo>
                  <a:pt x="3018702" y="2824000"/>
                  <a:pt x="3009251" y="2837915"/>
                  <a:pt x="3000024" y="2847142"/>
                </a:cubicBezTo>
                <a:cubicBezTo>
                  <a:pt x="2992880" y="2854137"/>
                  <a:pt x="2985439" y="2858825"/>
                  <a:pt x="2977700" y="2861206"/>
                </a:cubicBezTo>
                <a:cubicBezTo>
                  <a:pt x="2969961" y="2863588"/>
                  <a:pt x="2957534" y="2864778"/>
                  <a:pt x="2940418" y="2864778"/>
                </a:cubicBezTo>
                <a:lnTo>
                  <a:pt x="2889073" y="2864778"/>
                </a:lnTo>
                <a:cubicBezTo>
                  <a:pt x="2880738" y="2864778"/>
                  <a:pt x="2875083" y="2863923"/>
                  <a:pt x="2872106" y="2862211"/>
                </a:cubicBezTo>
                <a:cubicBezTo>
                  <a:pt x="2869130" y="2860499"/>
                  <a:pt x="2867046" y="2858193"/>
                  <a:pt x="2865856" y="2855290"/>
                </a:cubicBezTo>
                <a:cubicBezTo>
                  <a:pt x="2864665" y="2852388"/>
                  <a:pt x="2864070" y="2844240"/>
                  <a:pt x="2864070" y="2830845"/>
                </a:cubicBezTo>
                <a:lnTo>
                  <a:pt x="2864070" y="2731056"/>
                </a:lnTo>
                <a:lnTo>
                  <a:pt x="2930596" y="2731056"/>
                </a:lnTo>
                <a:cubicBezTo>
                  <a:pt x="2943246" y="2731056"/>
                  <a:pt x="2952622" y="2732544"/>
                  <a:pt x="2958724" y="2735521"/>
                </a:cubicBezTo>
                <a:cubicBezTo>
                  <a:pt x="2964826" y="2738498"/>
                  <a:pt x="2969217" y="2742590"/>
                  <a:pt x="2971896" y="2747799"/>
                </a:cubicBezTo>
                <a:cubicBezTo>
                  <a:pt x="2973979" y="2751967"/>
                  <a:pt x="2976063" y="2761417"/>
                  <a:pt x="2978146" y="2776151"/>
                </a:cubicBezTo>
                <a:lnTo>
                  <a:pt x="2986406" y="2776151"/>
                </a:lnTo>
                <a:lnTo>
                  <a:pt x="2986406" y="2670781"/>
                </a:lnTo>
                <a:lnTo>
                  <a:pt x="2978146" y="2670781"/>
                </a:lnTo>
                <a:cubicBezTo>
                  <a:pt x="2977253" y="2688045"/>
                  <a:pt x="2972937" y="2700100"/>
                  <a:pt x="2965198" y="2706946"/>
                </a:cubicBezTo>
                <a:cubicBezTo>
                  <a:pt x="2959394" y="2712155"/>
                  <a:pt x="2947860" y="2714759"/>
                  <a:pt x="2930596" y="2714759"/>
                </a:cubicBezTo>
                <a:lnTo>
                  <a:pt x="2864070" y="2714759"/>
                </a:lnTo>
                <a:lnTo>
                  <a:pt x="2864070" y="2595102"/>
                </a:lnTo>
                <a:lnTo>
                  <a:pt x="2947116" y="2595102"/>
                </a:lnTo>
                <a:cubicBezTo>
                  <a:pt x="2962147" y="2595102"/>
                  <a:pt x="2972640" y="2596218"/>
                  <a:pt x="2978593" y="2598450"/>
                </a:cubicBezTo>
                <a:cubicBezTo>
                  <a:pt x="2986034" y="2601576"/>
                  <a:pt x="2991653" y="2606115"/>
                  <a:pt x="2995448" y="2612068"/>
                </a:cubicBezTo>
                <a:cubicBezTo>
                  <a:pt x="2999243" y="2618021"/>
                  <a:pt x="3002703" y="2628960"/>
                  <a:pt x="3005828" y="2644885"/>
                </a:cubicBezTo>
                <a:lnTo>
                  <a:pt x="3014535" y="2644885"/>
                </a:lnTo>
                <a:lnTo>
                  <a:pt x="3011186" y="2578582"/>
                </a:lnTo>
                <a:close/>
                <a:moveTo>
                  <a:pt x="2366537" y="2578582"/>
                </a:moveTo>
                <a:lnTo>
                  <a:pt x="2366537" y="2586842"/>
                </a:lnTo>
                <a:cubicBezTo>
                  <a:pt x="2378890" y="2586842"/>
                  <a:pt x="2387857" y="2588293"/>
                  <a:pt x="2393438" y="2591195"/>
                </a:cubicBezTo>
                <a:cubicBezTo>
                  <a:pt x="2399019" y="2594097"/>
                  <a:pt x="2402851" y="2597706"/>
                  <a:pt x="2404935" y="2602022"/>
                </a:cubicBezTo>
                <a:cubicBezTo>
                  <a:pt x="2407912" y="2607976"/>
                  <a:pt x="2409400" y="2617649"/>
                  <a:pt x="2409400" y="2631044"/>
                </a:cubicBezTo>
                <a:lnTo>
                  <a:pt x="2409400" y="2828836"/>
                </a:lnTo>
                <a:cubicBezTo>
                  <a:pt x="2409400" y="2845803"/>
                  <a:pt x="2407763" y="2856667"/>
                  <a:pt x="2404489" y="2861430"/>
                </a:cubicBezTo>
                <a:cubicBezTo>
                  <a:pt x="2399131" y="2869169"/>
                  <a:pt x="2390052" y="2873038"/>
                  <a:pt x="2377253" y="2873038"/>
                </a:cubicBezTo>
                <a:lnTo>
                  <a:pt x="2366537" y="2873038"/>
                </a:lnTo>
                <a:lnTo>
                  <a:pt x="2366537" y="2881298"/>
                </a:lnTo>
                <a:lnTo>
                  <a:pt x="2471908" y="2881298"/>
                </a:lnTo>
                <a:lnTo>
                  <a:pt x="2471908" y="2873038"/>
                </a:lnTo>
                <a:lnTo>
                  <a:pt x="2461192" y="2873038"/>
                </a:lnTo>
                <a:cubicBezTo>
                  <a:pt x="2449286" y="2873038"/>
                  <a:pt x="2440579" y="2869913"/>
                  <a:pt x="2435073" y="2863662"/>
                </a:cubicBezTo>
                <a:cubicBezTo>
                  <a:pt x="2431054" y="2859048"/>
                  <a:pt x="2429045" y="2847440"/>
                  <a:pt x="2429045" y="2828836"/>
                </a:cubicBezTo>
                <a:lnTo>
                  <a:pt x="2429045" y="2626579"/>
                </a:lnTo>
                <a:lnTo>
                  <a:pt x="2546024" y="2881298"/>
                </a:lnTo>
                <a:lnTo>
                  <a:pt x="2553391" y="2881298"/>
                </a:lnTo>
                <a:lnTo>
                  <a:pt x="2670147" y="2626579"/>
                </a:lnTo>
                <a:lnTo>
                  <a:pt x="2670147" y="2828836"/>
                </a:lnTo>
                <a:cubicBezTo>
                  <a:pt x="2670147" y="2845803"/>
                  <a:pt x="2668509" y="2856667"/>
                  <a:pt x="2665235" y="2861430"/>
                </a:cubicBezTo>
                <a:cubicBezTo>
                  <a:pt x="2660026" y="2869169"/>
                  <a:pt x="2650948" y="2873038"/>
                  <a:pt x="2638000" y="2873038"/>
                </a:cubicBezTo>
                <a:lnTo>
                  <a:pt x="2627284" y="2873038"/>
                </a:lnTo>
                <a:lnTo>
                  <a:pt x="2627284" y="2881298"/>
                </a:lnTo>
                <a:lnTo>
                  <a:pt x="2755872" y="2881298"/>
                </a:lnTo>
                <a:lnTo>
                  <a:pt x="2755872" y="2873038"/>
                </a:lnTo>
                <a:lnTo>
                  <a:pt x="2745379" y="2873038"/>
                </a:lnTo>
                <a:cubicBezTo>
                  <a:pt x="2733473" y="2873038"/>
                  <a:pt x="2724767" y="2869913"/>
                  <a:pt x="2719260" y="2863662"/>
                </a:cubicBezTo>
                <a:cubicBezTo>
                  <a:pt x="2715093" y="2859048"/>
                  <a:pt x="2713009" y="2847440"/>
                  <a:pt x="2713009" y="2828836"/>
                </a:cubicBezTo>
                <a:lnTo>
                  <a:pt x="2713009" y="2631044"/>
                </a:lnTo>
                <a:cubicBezTo>
                  <a:pt x="2713009" y="2614077"/>
                  <a:pt x="2714646" y="2603213"/>
                  <a:pt x="2717920" y="2598450"/>
                </a:cubicBezTo>
                <a:cubicBezTo>
                  <a:pt x="2723278" y="2590711"/>
                  <a:pt x="2732431" y="2586842"/>
                  <a:pt x="2745379" y="2586842"/>
                </a:cubicBezTo>
                <a:lnTo>
                  <a:pt x="2755872" y="2586842"/>
                </a:lnTo>
                <a:lnTo>
                  <a:pt x="2755872" y="2578582"/>
                </a:lnTo>
                <a:lnTo>
                  <a:pt x="2670147" y="2578582"/>
                </a:lnTo>
                <a:lnTo>
                  <a:pt x="2562097" y="2815442"/>
                </a:lnTo>
                <a:lnTo>
                  <a:pt x="2452262" y="2578582"/>
                </a:lnTo>
                <a:close/>
                <a:moveTo>
                  <a:pt x="2227457" y="2578582"/>
                </a:moveTo>
                <a:lnTo>
                  <a:pt x="2227457" y="2586842"/>
                </a:lnTo>
                <a:lnTo>
                  <a:pt x="2238173" y="2586842"/>
                </a:lnTo>
                <a:cubicBezTo>
                  <a:pt x="2245317" y="2586842"/>
                  <a:pt x="2252163" y="2588628"/>
                  <a:pt x="2258711" y="2592199"/>
                </a:cubicBezTo>
                <a:cubicBezTo>
                  <a:pt x="2263325" y="2594878"/>
                  <a:pt x="2266376" y="2598078"/>
                  <a:pt x="2267864" y="2601799"/>
                </a:cubicBezTo>
                <a:cubicBezTo>
                  <a:pt x="2269799" y="2606710"/>
                  <a:pt x="2270766" y="2616831"/>
                  <a:pt x="2270766" y="2632160"/>
                </a:cubicBezTo>
                <a:lnTo>
                  <a:pt x="2270766" y="2827720"/>
                </a:lnTo>
                <a:cubicBezTo>
                  <a:pt x="2270766" y="2845877"/>
                  <a:pt x="2268981" y="2857337"/>
                  <a:pt x="2265409" y="2862100"/>
                </a:cubicBezTo>
                <a:cubicBezTo>
                  <a:pt x="2259753" y="2869392"/>
                  <a:pt x="2250675" y="2873038"/>
                  <a:pt x="2238173" y="2873038"/>
                </a:cubicBezTo>
                <a:lnTo>
                  <a:pt x="2227457" y="2873038"/>
                </a:lnTo>
                <a:lnTo>
                  <a:pt x="2227457" y="2881298"/>
                </a:lnTo>
                <a:lnTo>
                  <a:pt x="2357161" y="2881298"/>
                </a:lnTo>
                <a:lnTo>
                  <a:pt x="2357161" y="2873038"/>
                </a:lnTo>
                <a:lnTo>
                  <a:pt x="2346222" y="2873038"/>
                </a:lnTo>
                <a:cubicBezTo>
                  <a:pt x="2339079" y="2873038"/>
                  <a:pt x="2332307" y="2871252"/>
                  <a:pt x="2325907" y="2867680"/>
                </a:cubicBezTo>
                <a:cubicBezTo>
                  <a:pt x="2321145" y="2865001"/>
                  <a:pt x="2318019" y="2861802"/>
                  <a:pt x="2316531" y="2858081"/>
                </a:cubicBezTo>
                <a:cubicBezTo>
                  <a:pt x="2314596" y="2853170"/>
                  <a:pt x="2313629" y="2843049"/>
                  <a:pt x="2313629" y="2827720"/>
                </a:cubicBezTo>
                <a:lnTo>
                  <a:pt x="2313629" y="2632160"/>
                </a:lnTo>
                <a:cubicBezTo>
                  <a:pt x="2313629" y="2614003"/>
                  <a:pt x="2315489" y="2602543"/>
                  <a:pt x="2319210" y="2597781"/>
                </a:cubicBezTo>
                <a:cubicBezTo>
                  <a:pt x="2324866" y="2590488"/>
                  <a:pt x="2333870" y="2586842"/>
                  <a:pt x="2346222" y="2586842"/>
                </a:cubicBezTo>
                <a:lnTo>
                  <a:pt x="2357161" y="2586842"/>
                </a:lnTo>
                <a:lnTo>
                  <a:pt x="2357161" y="2578582"/>
                </a:lnTo>
                <a:close/>
                <a:moveTo>
                  <a:pt x="1919086" y="2578582"/>
                </a:moveTo>
                <a:lnTo>
                  <a:pt x="1919086" y="2586842"/>
                </a:lnTo>
                <a:lnTo>
                  <a:pt x="1930471" y="2586842"/>
                </a:lnTo>
                <a:cubicBezTo>
                  <a:pt x="1941931" y="2586842"/>
                  <a:pt x="1950563" y="2590116"/>
                  <a:pt x="1956367" y="2596664"/>
                </a:cubicBezTo>
                <a:cubicBezTo>
                  <a:pt x="1960534" y="2601278"/>
                  <a:pt x="1962618" y="2613110"/>
                  <a:pt x="1962618" y="2632160"/>
                </a:cubicBezTo>
                <a:lnTo>
                  <a:pt x="1962618" y="2827720"/>
                </a:lnTo>
                <a:cubicBezTo>
                  <a:pt x="1962618" y="2844984"/>
                  <a:pt x="1961055" y="2855923"/>
                  <a:pt x="1957930" y="2860537"/>
                </a:cubicBezTo>
                <a:cubicBezTo>
                  <a:pt x="1952423" y="2868871"/>
                  <a:pt x="1943270" y="2873038"/>
                  <a:pt x="1930471" y="2873038"/>
                </a:cubicBezTo>
                <a:lnTo>
                  <a:pt x="1919086" y="2873038"/>
                </a:lnTo>
                <a:lnTo>
                  <a:pt x="1919086" y="2881298"/>
                </a:lnTo>
                <a:lnTo>
                  <a:pt x="2048790" y="2881298"/>
                </a:lnTo>
                <a:lnTo>
                  <a:pt x="2048790" y="2873038"/>
                </a:lnTo>
                <a:lnTo>
                  <a:pt x="2036958" y="2873038"/>
                </a:lnTo>
                <a:cubicBezTo>
                  <a:pt x="2025647" y="2873038"/>
                  <a:pt x="2017163" y="2869764"/>
                  <a:pt x="2011508" y="2863216"/>
                </a:cubicBezTo>
                <a:cubicBezTo>
                  <a:pt x="2007341" y="2858602"/>
                  <a:pt x="2005257" y="2846770"/>
                  <a:pt x="2005257" y="2827720"/>
                </a:cubicBezTo>
                <a:lnTo>
                  <a:pt x="2005257" y="2739763"/>
                </a:lnTo>
                <a:cubicBezTo>
                  <a:pt x="2007638" y="2739912"/>
                  <a:pt x="2009945" y="2740023"/>
                  <a:pt x="2012178" y="2740098"/>
                </a:cubicBezTo>
                <a:cubicBezTo>
                  <a:pt x="2014410" y="2740172"/>
                  <a:pt x="2016494" y="2740209"/>
                  <a:pt x="2018429" y="2740209"/>
                </a:cubicBezTo>
                <a:cubicBezTo>
                  <a:pt x="2023191" y="2740209"/>
                  <a:pt x="2029367" y="2740060"/>
                  <a:pt x="2036958" y="2739763"/>
                </a:cubicBezTo>
                <a:lnTo>
                  <a:pt x="2139426" y="2881298"/>
                </a:lnTo>
                <a:lnTo>
                  <a:pt x="2220239" y="2881298"/>
                </a:lnTo>
                <a:lnTo>
                  <a:pt x="2220239" y="2873038"/>
                </a:lnTo>
                <a:cubicBezTo>
                  <a:pt x="2203719" y="2871252"/>
                  <a:pt x="2190325" y="2867085"/>
                  <a:pt x="2180056" y="2860537"/>
                </a:cubicBezTo>
                <a:cubicBezTo>
                  <a:pt x="2169787" y="2853988"/>
                  <a:pt x="2157508" y="2840742"/>
                  <a:pt x="2143221" y="2820800"/>
                </a:cubicBezTo>
                <a:lnTo>
                  <a:pt x="2080713" y="2733959"/>
                </a:lnTo>
                <a:cubicBezTo>
                  <a:pt x="2106163" y="2728303"/>
                  <a:pt x="2124952" y="2718629"/>
                  <a:pt x="2137082" y="2704937"/>
                </a:cubicBezTo>
                <a:cubicBezTo>
                  <a:pt x="2149211" y="2691245"/>
                  <a:pt x="2155276" y="2675097"/>
                  <a:pt x="2155276" y="2656493"/>
                </a:cubicBezTo>
                <a:cubicBezTo>
                  <a:pt x="2155276" y="2639080"/>
                  <a:pt x="2149955" y="2624086"/>
                  <a:pt x="2139314" y="2611510"/>
                </a:cubicBezTo>
                <a:cubicBezTo>
                  <a:pt x="2128673" y="2598934"/>
                  <a:pt x="2115725" y="2590302"/>
                  <a:pt x="2100470" y="2585614"/>
                </a:cubicBezTo>
                <a:cubicBezTo>
                  <a:pt x="2085215" y="2580926"/>
                  <a:pt x="2061514" y="2578582"/>
                  <a:pt x="2029367" y="2578582"/>
                </a:cubicBezTo>
                <a:close/>
                <a:moveTo>
                  <a:pt x="1661687" y="2578582"/>
                </a:moveTo>
                <a:lnTo>
                  <a:pt x="1661687" y="2586842"/>
                </a:lnTo>
                <a:lnTo>
                  <a:pt x="1673073" y="2586842"/>
                </a:lnTo>
                <a:cubicBezTo>
                  <a:pt x="1684533" y="2586842"/>
                  <a:pt x="1693165" y="2590116"/>
                  <a:pt x="1698969" y="2596664"/>
                </a:cubicBezTo>
                <a:cubicBezTo>
                  <a:pt x="1702987" y="2601278"/>
                  <a:pt x="1704996" y="2613110"/>
                  <a:pt x="1704996" y="2632160"/>
                </a:cubicBezTo>
                <a:lnTo>
                  <a:pt x="1704996" y="2827720"/>
                </a:lnTo>
                <a:cubicBezTo>
                  <a:pt x="1704996" y="2844984"/>
                  <a:pt x="1703508" y="2855923"/>
                  <a:pt x="1700532" y="2860537"/>
                </a:cubicBezTo>
                <a:cubicBezTo>
                  <a:pt x="1695025" y="2868871"/>
                  <a:pt x="1685872" y="2873038"/>
                  <a:pt x="1673073" y="2873038"/>
                </a:cubicBezTo>
                <a:lnTo>
                  <a:pt x="1661687" y="2873038"/>
                </a:lnTo>
                <a:lnTo>
                  <a:pt x="1661687" y="2881298"/>
                </a:lnTo>
                <a:lnTo>
                  <a:pt x="1791391" y="2881298"/>
                </a:lnTo>
                <a:lnTo>
                  <a:pt x="1791391" y="2873038"/>
                </a:lnTo>
                <a:lnTo>
                  <a:pt x="1779783" y="2873038"/>
                </a:lnTo>
                <a:cubicBezTo>
                  <a:pt x="1768323" y="2873038"/>
                  <a:pt x="1759765" y="2869764"/>
                  <a:pt x="1754110" y="2863216"/>
                </a:cubicBezTo>
                <a:cubicBezTo>
                  <a:pt x="1749943" y="2858602"/>
                  <a:pt x="1747859" y="2846770"/>
                  <a:pt x="1747859" y="2827720"/>
                </a:cubicBezTo>
                <a:lnTo>
                  <a:pt x="1747859" y="2739539"/>
                </a:lnTo>
                <a:cubicBezTo>
                  <a:pt x="1757533" y="2741623"/>
                  <a:pt x="1766611" y="2743186"/>
                  <a:pt x="1775094" y="2744228"/>
                </a:cubicBezTo>
                <a:cubicBezTo>
                  <a:pt x="1783578" y="2745269"/>
                  <a:pt x="1791466" y="2745790"/>
                  <a:pt x="1798758" y="2745790"/>
                </a:cubicBezTo>
                <a:cubicBezTo>
                  <a:pt x="1828524" y="2745790"/>
                  <a:pt x="1851555" y="2738051"/>
                  <a:pt x="1867852" y="2722573"/>
                </a:cubicBezTo>
                <a:cubicBezTo>
                  <a:pt x="1884148" y="2707095"/>
                  <a:pt x="1892297" y="2687003"/>
                  <a:pt x="1892297" y="2662298"/>
                </a:cubicBezTo>
                <a:cubicBezTo>
                  <a:pt x="1892297" y="2644141"/>
                  <a:pt x="1886939" y="2628439"/>
                  <a:pt x="1876223" y="2615193"/>
                </a:cubicBezTo>
                <a:cubicBezTo>
                  <a:pt x="1865508" y="2601948"/>
                  <a:pt x="1852336" y="2592534"/>
                  <a:pt x="1836709" y="2586953"/>
                </a:cubicBezTo>
                <a:cubicBezTo>
                  <a:pt x="1821082" y="2581372"/>
                  <a:pt x="1799726" y="2578582"/>
                  <a:pt x="1772639" y="2578582"/>
                </a:cubicBezTo>
                <a:close/>
                <a:moveTo>
                  <a:pt x="0" y="0"/>
                </a:moveTo>
                <a:lnTo>
                  <a:pt x="4708308" y="0"/>
                </a:lnTo>
                <a:lnTo>
                  <a:pt x="4708308"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600" dirty="0">
              <a:latin typeface="Times New Roman" panose="02020603050405020304" pitchFamily="18" charset="0"/>
              <a:cs typeface="Times New Roman" panose="02020603050405020304" pitchFamily="18" charset="0"/>
            </a:endParaRPr>
          </a:p>
        </p:txBody>
      </p:sp>
      <p:pic>
        <p:nvPicPr>
          <p:cNvPr id="2" name="Picture 1" descr="A red rectangular device with a screen and a white cord&#10;&#10;Description automatically generated">
            <a:extLst>
              <a:ext uri="{FF2B5EF4-FFF2-40B4-BE49-F238E27FC236}">
                <a16:creationId xmlns:a16="http://schemas.microsoft.com/office/drawing/2014/main" id="{DD5ECAB4-95F7-2946-599D-E6DC13282AE1}"/>
              </a:ext>
            </a:extLst>
          </p:cNvPr>
          <p:cNvPicPr>
            <a:picLocks noChangeAspect="1"/>
          </p:cNvPicPr>
          <p:nvPr/>
        </p:nvPicPr>
        <p:blipFill rotWithShape="1">
          <a:blip r:embed="rId4">
            <a:extLst>
              <a:ext uri="{28A0092B-C50C-407E-A947-70E740481C1C}">
                <a14:useLocalDpi xmlns:a14="http://schemas.microsoft.com/office/drawing/2010/main" val="0"/>
              </a:ext>
            </a:extLst>
          </a:blip>
          <a:srcRect l="10176" t="20762" r="9875" b="12025"/>
          <a:stretch/>
        </p:blipFill>
        <p:spPr>
          <a:xfrm>
            <a:off x="4708309" y="1343277"/>
            <a:ext cx="7397376" cy="4486965"/>
          </a:xfrm>
          <a:prstGeom prst="rect">
            <a:avLst/>
          </a:prstGeom>
        </p:spPr>
      </p:pic>
    </p:spTree>
    <p:extLst>
      <p:ext uri="{BB962C8B-B14F-4D97-AF65-F5344CB8AC3E}">
        <p14:creationId xmlns:p14="http://schemas.microsoft.com/office/powerpoint/2010/main" val="3259337760"/>
      </p:ext>
    </p:extLst>
  </p:cSld>
  <p:clrMapOvr>
    <a:masterClrMapping/>
  </p:clrMapOvr>
  <mc:AlternateContent xmlns:mc="http://schemas.openxmlformats.org/markup-compatibility/2006">
    <mc:Choice xmlns:p14="http://schemas.microsoft.com/office/powerpoint/2010/main" Requires="p14">
      <p:transition p14:dur="10">
        <p:sndAc>
          <p:stSnd>
            <p:snd r:embed="rId2" name="breeze.wav"/>
          </p:stSnd>
        </p:sndAc>
      </p:transition>
    </mc:Choice>
    <mc:Fallback>
      <p:transition>
        <p:sndAc>
          <p:stSnd>
            <p:snd r:embed="rId2"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C312-021C-E8C4-4660-440D34B96817}"/>
              </a:ext>
            </a:extLst>
          </p:cNvPr>
          <p:cNvSpPr>
            <a:spLocks noGrp="1"/>
          </p:cNvSpPr>
          <p:nvPr>
            <p:ph type="title"/>
          </p:nvPr>
        </p:nvSpPr>
        <p:spPr/>
        <p:txBody>
          <a:bodyPr/>
          <a:lstStyle/>
          <a:p>
            <a:r>
              <a:rPr lang="en-US" dirty="0"/>
              <a:t>Reference</a:t>
            </a:r>
          </a:p>
        </p:txBody>
      </p:sp>
      <p:pic>
        <p:nvPicPr>
          <p:cNvPr id="6" name="Content Placeholder 5">
            <a:extLst>
              <a:ext uri="{FF2B5EF4-FFF2-40B4-BE49-F238E27FC236}">
                <a16:creationId xmlns:a16="http://schemas.microsoft.com/office/drawing/2014/main" id="{ACEE09B4-BA66-5D56-5C19-D4808DA75685}"/>
              </a:ext>
            </a:extLst>
          </p:cNvPr>
          <p:cNvPicPr>
            <a:picLocks noGrp="1" noChangeAspect="1"/>
          </p:cNvPicPr>
          <p:nvPr>
            <p:ph idx="1"/>
          </p:nvPr>
        </p:nvPicPr>
        <p:blipFill>
          <a:blip r:embed="rId2"/>
          <a:stretch>
            <a:fillRect/>
          </a:stretch>
        </p:blipFill>
        <p:spPr>
          <a:xfrm>
            <a:off x="1039661" y="1580917"/>
            <a:ext cx="9918962" cy="2431102"/>
          </a:xfrm>
        </p:spPr>
      </p:pic>
    </p:spTree>
    <p:extLst>
      <p:ext uri="{BB962C8B-B14F-4D97-AF65-F5344CB8AC3E}">
        <p14:creationId xmlns:p14="http://schemas.microsoft.com/office/powerpoint/2010/main" val="214800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9F8FDBDF-BFDD-F410-BADD-F705A4E167DC}"/>
              </a:ext>
            </a:extLst>
          </p:cNvPr>
          <p:cNvSpPr/>
          <p:nvPr/>
        </p:nvSpPr>
        <p:spPr>
          <a:xfrm>
            <a:off x="1562595" y="898566"/>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ACCURATE TIME DISPLAY</a:t>
            </a:r>
          </a:p>
        </p:txBody>
      </p:sp>
      <p:sp>
        <p:nvSpPr>
          <p:cNvPr id="19" name="Arrow: Pentagon 18">
            <a:extLst>
              <a:ext uri="{FF2B5EF4-FFF2-40B4-BE49-F238E27FC236}">
                <a16:creationId xmlns:a16="http://schemas.microsoft.com/office/drawing/2014/main" id="{729FFA0E-EBE6-8B62-E995-5F88EFE6686F}"/>
              </a:ext>
            </a:extLst>
          </p:cNvPr>
          <p:cNvSpPr/>
          <p:nvPr/>
        </p:nvSpPr>
        <p:spPr>
          <a:xfrm>
            <a:off x="1562595" y="2953987"/>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12HR AND 24HR FORMAT </a:t>
            </a:r>
          </a:p>
        </p:txBody>
      </p:sp>
      <p:sp>
        <p:nvSpPr>
          <p:cNvPr id="20" name="Arrow: Pentagon 19">
            <a:extLst>
              <a:ext uri="{FF2B5EF4-FFF2-40B4-BE49-F238E27FC236}">
                <a16:creationId xmlns:a16="http://schemas.microsoft.com/office/drawing/2014/main" id="{23E42679-9E99-F79F-B080-48429245F266}"/>
              </a:ext>
            </a:extLst>
          </p:cNvPr>
          <p:cNvSpPr/>
          <p:nvPr/>
        </p:nvSpPr>
        <p:spPr>
          <a:xfrm>
            <a:off x="1562595" y="5009409"/>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ALARM</a:t>
            </a:r>
          </a:p>
        </p:txBody>
      </p:sp>
      <p:sp>
        <p:nvSpPr>
          <p:cNvPr id="16" name="Rectangle 15">
            <a:extLst>
              <a:ext uri="{FF2B5EF4-FFF2-40B4-BE49-F238E27FC236}">
                <a16:creationId xmlns:a16="http://schemas.microsoft.com/office/drawing/2014/main" id="{F8C50B4E-2412-A91D-62B4-89A2A5DABF00}"/>
              </a:ext>
            </a:extLst>
          </p:cNvPr>
          <p:cNvSpPr/>
          <p:nvPr/>
        </p:nvSpPr>
        <p:spPr>
          <a:xfrm>
            <a:off x="8129649" y="691737"/>
            <a:ext cx="154379" cy="547452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7AFCC-8F66-D62F-676B-AC01A4718E21}"/>
              </a:ext>
            </a:extLst>
          </p:cNvPr>
          <p:cNvSpPr/>
          <p:nvPr/>
        </p:nvSpPr>
        <p:spPr>
          <a:xfrm>
            <a:off x="1" y="0"/>
            <a:ext cx="812964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357A0EC-67C5-B637-EAC3-730C51B3D857}"/>
              </a:ext>
            </a:extLst>
          </p:cNvPr>
          <p:cNvSpPr txBox="1"/>
          <p:nvPr/>
        </p:nvSpPr>
        <p:spPr>
          <a:xfrm>
            <a:off x="4191990" y="1692234"/>
            <a:ext cx="3895106" cy="4062651"/>
          </a:xfrm>
          <a:prstGeom prst="rect">
            <a:avLst/>
          </a:prstGeom>
          <a:noFill/>
        </p:spPr>
        <p:txBody>
          <a:bodyPr wrap="square" rtlCol="0">
            <a:spAutoFit/>
          </a:bodyPr>
          <a:lstStyle/>
          <a:p>
            <a:pPr algn="ctr"/>
            <a:r>
              <a:rPr lang="en-US" sz="4800" b="1" dirty="0">
                <a:solidFill>
                  <a:schemeClr val="tx1"/>
                </a:solidFill>
                <a:latin typeface="Times New Roman" panose="02020603050405020304" pitchFamily="18" charset="0"/>
                <a:cs typeface="Times New Roman" panose="02020603050405020304" pitchFamily="18" charset="0"/>
              </a:rPr>
              <a:t>What can </a:t>
            </a:r>
          </a:p>
          <a:p>
            <a:pPr algn="ctr"/>
            <a:r>
              <a:rPr lang="en-US" sz="4800" b="1" dirty="0">
                <a:latin typeface="Times New Roman" panose="02020603050405020304" pitchFamily="18" charset="0"/>
                <a:cs typeface="Times New Roman" panose="02020603050405020304" pitchFamily="18" charset="0"/>
              </a:rPr>
              <a:t>Prime Weather Station</a:t>
            </a:r>
            <a:endParaRPr lang="en-US" sz="4800" b="1" dirty="0">
              <a:solidFill>
                <a:schemeClr val="tx1"/>
              </a:solidFill>
              <a:latin typeface="Times New Roman" panose="02020603050405020304" pitchFamily="18" charset="0"/>
              <a:cs typeface="Times New Roman" panose="02020603050405020304" pitchFamily="18" charset="0"/>
            </a:endParaRPr>
          </a:p>
          <a:p>
            <a:pPr algn="ctr"/>
            <a:r>
              <a:rPr lang="en-US" sz="4800" b="1" dirty="0">
                <a:solidFill>
                  <a:schemeClr val="tx1"/>
                </a:solidFill>
                <a:latin typeface="Times New Roman" panose="02020603050405020304" pitchFamily="18" charset="0"/>
                <a:cs typeface="Times New Roman" panose="02020603050405020304" pitchFamily="18" charset="0"/>
              </a:rPr>
              <a:t> </a:t>
            </a:r>
            <a:r>
              <a:rPr lang="en-US" sz="4800" b="1" dirty="0">
                <a:latin typeface="Times New Roman" panose="02020603050405020304" pitchFamily="18" charset="0"/>
                <a:cs typeface="Times New Roman" panose="02020603050405020304" pitchFamily="18" charset="0"/>
              </a:rPr>
              <a:t>do</a:t>
            </a:r>
            <a:r>
              <a:rPr lang="en-US" sz="4800" b="1" dirty="0">
                <a:solidFill>
                  <a:schemeClr val="tx1"/>
                </a:solidFill>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45291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wind.wav"/>
          </p:stSnd>
        </p:sndAc>
      </p:transition>
    </mc:Choice>
    <mc:Fallback xmlns="">
      <p:transition spd="slow">
        <p:fade/>
        <p:sndAc>
          <p:stSnd>
            <p:snd r:embed="rId4" name="wind.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9F8FDBDF-BFDD-F410-BADD-F705A4E167DC}"/>
              </a:ext>
            </a:extLst>
          </p:cNvPr>
          <p:cNvSpPr/>
          <p:nvPr/>
        </p:nvSpPr>
        <p:spPr>
          <a:xfrm>
            <a:off x="3851172" y="914330"/>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Display Temperature, Humidity, Heat Index, Altitude, Pressure, &amp; Soil Moisture (Hardware)</a:t>
            </a:r>
          </a:p>
        </p:txBody>
      </p:sp>
      <p:sp>
        <p:nvSpPr>
          <p:cNvPr id="19" name="Arrow: Pentagon 18">
            <a:extLst>
              <a:ext uri="{FF2B5EF4-FFF2-40B4-BE49-F238E27FC236}">
                <a16:creationId xmlns:a16="http://schemas.microsoft.com/office/drawing/2014/main" id="{729FFA0E-EBE6-8B62-E995-5F88EFE6686F}"/>
              </a:ext>
            </a:extLst>
          </p:cNvPr>
          <p:cNvSpPr/>
          <p:nvPr/>
        </p:nvSpPr>
        <p:spPr>
          <a:xfrm>
            <a:off x="-2858810" y="2947775"/>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12HR AND 24HR FORMAT </a:t>
            </a:r>
          </a:p>
        </p:txBody>
      </p:sp>
      <p:sp>
        <p:nvSpPr>
          <p:cNvPr id="20" name="Arrow: Pentagon 19">
            <a:extLst>
              <a:ext uri="{FF2B5EF4-FFF2-40B4-BE49-F238E27FC236}">
                <a16:creationId xmlns:a16="http://schemas.microsoft.com/office/drawing/2014/main" id="{23E42679-9E99-F79F-B080-48429245F266}"/>
              </a:ext>
            </a:extLst>
          </p:cNvPr>
          <p:cNvSpPr/>
          <p:nvPr/>
        </p:nvSpPr>
        <p:spPr>
          <a:xfrm>
            <a:off x="-2858810" y="4981220"/>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ALARM</a:t>
            </a:r>
          </a:p>
        </p:txBody>
      </p:sp>
      <p:sp>
        <p:nvSpPr>
          <p:cNvPr id="16" name="Rectangle 15">
            <a:extLst>
              <a:ext uri="{FF2B5EF4-FFF2-40B4-BE49-F238E27FC236}">
                <a16:creationId xmlns:a16="http://schemas.microsoft.com/office/drawing/2014/main" id="{F8C50B4E-2412-A91D-62B4-89A2A5DABF00}"/>
              </a:ext>
            </a:extLst>
          </p:cNvPr>
          <p:cNvSpPr/>
          <p:nvPr/>
        </p:nvSpPr>
        <p:spPr>
          <a:xfrm>
            <a:off x="3704934" y="691736"/>
            <a:ext cx="154379" cy="547452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7AFCC-8F66-D62F-676B-AC01A4718E21}"/>
              </a:ext>
            </a:extLst>
          </p:cNvPr>
          <p:cNvSpPr/>
          <p:nvPr/>
        </p:nvSpPr>
        <p:spPr>
          <a:xfrm>
            <a:off x="0" y="0"/>
            <a:ext cx="374446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357A0EC-67C5-B637-EAC3-730C51B3D857}"/>
              </a:ext>
            </a:extLst>
          </p:cNvPr>
          <p:cNvSpPr txBox="1"/>
          <p:nvPr/>
        </p:nvSpPr>
        <p:spPr>
          <a:xfrm>
            <a:off x="-75322" y="1258714"/>
            <a:ext cx="3895106" cy="4524315"/>
          </a:xfrm>
          <a:prstGeom prst="rect">
            <a:avLst/>
          </a:prstGeom>
          <a:noFill/>
        </p:spPr>
        <p:txBody>
          <a:bodyPr wrap="square" rtlCol="0">
            <a:spAutoFit/>
          </a:bodyPr>
          <a:lstStyle/>
          <a:p>
            <a:pPr algn="ctr"/>
            <a:r>
              <a:rPr lang="en-US" sz="5400" b="1" dirty="0">
                <a:solidFill>
                  <a:schemeClr val="tx1"/>
                </a:solidFill>
                <a:latin typeface="Times New Roman" panose="02020603050405020304" pitchFamily="18" charset="0"/>
                <a:cs typeface="Times New Roman" panose="02020603050405020304" pitchFamily="18" charset="0"/>
              </a:rPr>
              <a:t>What can </a:t>
            </a:r>
          </a:p>
          <a:p>
            <a:pPr algn="ctr"/>
            <a:r>
              <a:rPr lang="en-US" sz="5400" b="1" dirty="0">
                <a:latin typeface="Times New Roman" panose="02020603050405020304" pitchFamily="18" charset="0"/>
                <a:cs typeface="Times New Roman" panose="02020603050405020304" pitchFamily="18" charset="0"/>
              </a:rPr>
              <a:t>Prime Weather Station</a:t>
            </a:r>
            <a:endParaRPr lang="en-US" sz="5400" b="1" dirty="0">
              <a:solidFill>
                <a:schemeClr val="tx1"/>
              </a:solidFill>
              <a:latin typeface="Times New Roman" panose="02020603050405020304" pitchFamily="18" charset="0"/>
              <a:cs typeface="Times New Roman" panose="02020603050405020304" pitchFamily="18" charset="0"/>
            </a:endParaRPr>
          </a:p>
          <a:p>
            <a:pPr algn="ctr"/>
            <a:r>
              <a:rPr lang="en-US" sz="5400" b="1" dirty="0">
                <a:solidFill>
                  <a:schemeClr val="tx1"/>
                </a:solidFill>
                <a:latin typeface="Times New Roman" panose="02020603050405020304" pitchFamily="18" charset="0"/>
                <a:cs typeface="Times New Roman" panose="02020603050405020304" pitchFamily="18" charset="0"/>
              </a:rPr>
              <a:t> </a:t>
            </a:r>
            <a:r>
              <a:rPr lang="en-US" sz="5400" b="1" dirty="0">
                <a:latin typeface="Times New Roman" panose="02020603050405020304" pitchFamily="18" charset="0"/>
                <a:cs typeface="Times New Roman" panose="02020603050405020304" pitchFamily="18" charset="0"/>
              </a:rPr>
              <a:t>do</a:t>
            </a:r>
            <a:r>
              <a:rPr lang="en-US" sz="5400" b="1" dirty="0">
                <a:solidFill>
                  <a:schemeClr val="tx1"/>
                </a:solidFill>
                <a:latin typeface="Times New Roman" panose="02020603050405020304" pitchFamily="18" charset="0"/>
                <a:cs typeface="Times New Roman" panose="02020603050405020304" pitchFamily="18" charset="0"/>
              </a:rPr>
              <a:t>?</a:t>
            </a:r>
          </a:p>
          <a:p>
            <a:endParaRPr lang="en-US" dirty="0"/>
          </a:p>
        </p:txBody>
      </p:sp>
      <p:pic>
        <p:nvPicPr>
          <p:cNvPr id="4" name="Picture 3" descr="A red rectangular device with a screen and a white cord&#10;&#10;Description automatically generated">
            <a:extLst>
              <a:ext uri="{FF2B5EF4-FFF2-40B4-BE49-F238E27FC236}">
                <a16:creationId xmlns:a16="http://schemas.microsoft.com/office/drawing/2014/main" id="{16C18BD4-8002-B8C6-3F0A-6CAF01160A67}"/>
              </a:ext>
            </a:extLst>
          </p:cNvPr>
          <p:cNvPicPr>
            <a:picLocks noChangeAspect="1"/>
          </p:cNvPicPr>
          <p:nvPr/>
        </p:nvPicPr>
        <p:blipFill rotWithShape="1">
          <a:blip r:embed="rId3">
            <a:extLst>
              <a:ext uri="{28A0092B-C50C-407E-A947-70E740481C1C}">
                <a14:useLocalDpi xmlns:a14="http://schemas.microsoft.com/office/drawing/2010/main" val="0"/>
              </a:ext>
            </a:extLst>
          </a:blip>
          <a:srcRect l="10176" t="20762" r="9875" b="12025"/>
          <a:stretch/>
        </p:blipFill>
        <p:spPr>
          <a:xfrm>
            <a:off x="4604369" y="2322414"/>
            <a:ext cx="6337108" cy="3843847"/>
          </a:xfrm>
          <a:prstGeom prst="rect">
            <a:avLst/>
          </a:prstGeom>
        </p:spPr>
      </p:pic>
    </p:spTree>
    <p:extLst>
      <p:ext uri="{BB962C8B-B14F-4D97-AF65-F5344CB8AC3E}">
        <p14:creationId xmlns:p14="http://schemas.microsoft.com/office/powerpoint/2010/main" val="183786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9F8FDBDF-BFDD-F410-BADD-F705A4E167DC}"/>
              </a:ext>
            </a:extLst>
          </p:cNvPr>
          <p:cNvSpPr/>
          <p:nvPr/>
        </p:nvSpPr>
        <p:spPr>
          <a:xfrm>
            <a:off x="-2858810" y="914330"/>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ACCURATE TIME DISPLAY</a:t>
            </a:r>
          </a:p>
        </p:txBody>
      </p:sp>
      <p:sp>
        <p:nvSpPr>
          <p:cNvPr id="19" name="Arrow: Pentagon 18">
            <a:extLst>
              <a:ext uri="{FF2B5EF4-FFF2-40B4-BE49-F238E27FC236}">
                <a16:creationId xmlns:a16="http://schemas.microsoft.com/office/drawing/2014/main" id="{729FFA0E-EBE6-8B62-E995-5F88EFE6686F}"/>
              </a:ext>
            </a:extLst>
          </p:cNvPr>
          <p:cNvSpPr/>
          <p:nvPr/>
        </p:nvSpPr>
        <p:spPr>
          <a:xfrm>
            <a:off x="3859313" y="3823279"/>
            <a:ext cx="7196447" cy="545963"/>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Publish and store data in an online database for viewing. (Backend) </a:t>
            </a:r>
          </a:p>
        </p:txBody>
      </p:sp>
      <p:sp>
        <p:nvSpPr>
          <p:cNvPr id="20" name="Arrow: Pentagon 19">
            <a:extLst>
              <a:ext uri="{FF2B5EF4-FFF2-40B4-BE49-F238E27FC236}">
                <a16:creationId xmlns:a16="http://schemas.microsoft.com/office/drawing/2014/main" id="{23E42679-9E99-F79F-B080-48429245F266}"/>
              </a:ext>
            </a:extLst>
          </p:cNvPr>
          <p:cNvSpPr/>
          <p:nvPr/>
        </p:nvSpPr>
        <p:spPr>
          <a:xfrm>
            <a:off x="-2858810" y="4981220"/>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ALARM</a:t>
            </a:r>
          </a:p>
        </p:txBody>
      </p:sp>
      <p:sp>
        <p:nvSpPr>
          <p:cNvPr id="16" name="Rectangle 15">
            <a:extLst>
              <a:ext uri="{FF2B5EF4-FFF2-40B4-BE49-F238E27FC236}">
                <a16:creationId xmlns:a16="http://schemas.microsoft.com/office/drawing/2014/main" id="{F8C50B4E-2412-A91D-62B4-89A2A5DABF00}"/>
              </a:ext>
            </a:extLst>
          </p:cNvPr>
          <p:cNvSpPr/>
          <p:nvPr/>
        </p:nvSpPr>
        <p:spPr>
          <a:xfrm>
            <a:off x="3704934" y="691736"/>
            <a:ext cx="154379" cy="547452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7AFCC-8F66-D62F-676B-AC01A4718E21}"/>
              </a:ext>
            </a:extLst>
          </p:cNvPr>
          <p:cNvSpPr/>
          <p:nvPr/>
        </p:nvSpPr>
        <p:spPr>
          <a:xfrm>
            <a:off x="0" y="0"/>
            <a:ext cx="374446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357A0EC-67C5-B637-EAC3-730C51B3D857}"/>
              </a:ext>
            </a:extLst>
          </p:cNvPr>
          <p:cNvSpPr txBox="1"/>
          <p:nvPr/>
        </p:nvSpPr>
        <p:spPr>
          <a:xfrm>
            <a:off x="-35793" y="1292791"/>
            <a:ext cx="3895106" cy="4524315"/>
          </a:xfrm>
          <a:prstGeom prst="rect">
            <a:avLst/>
          </a:prstGeom>
          <a:noFill/>
        </p:spPr>
        <p:txBody>
          <a:bodyPr wrap="square" rtlCol="0">
            <a:spAutoFit/>
          </a:bodyPr>
          <a:lstStyle/>
          <a:p>
            <a:pPr algn="ctr"/>
            <a:r>
              <a:rPr lang="en-US" sz="5400" b="1" dirty="0">
                <a:solidFill>
                  <a:schemeClr val="tx1"/>
                </a:solidFill>
                <a:latin typeface="Times New Roman" panose="02020603050405020304" pitchFamily="18" charset="0"/>
                <a:cs typeface="Times New Roman" panose="02020603050405020304" pitchFamily="18" charset="0"/>
              </a:rPr>
              <a:t>What can </a:t>
            </a:r>
          </a:p>
          <a:p>
            <a:pPr algn="ctr"/>
            <a:r>
              <a:rPr lang="en-US" sz="5400" b="1" dirty="0">
                <a:latin typeface="Times New Roman" panose="02020603050405020304" pitchFamily="18" charset="0"/>
                <a:cs typeface="Times New Roman" panose="02020603050405020304" pitchFamily="18" charset="0"/>
              </a:rPr>
              <a:t>Prime Weather Station</a:t>
            </a:r>
            <a:endParaRPr lang="en-US" sz="5400" b="1" dirty="0">
              <a:solidFill>
                <a:schemeClr val="tx1"/>
              </a:solidFill>
              <a:latin typeface="Times New Roman" panose="02020603050405020304" pitchFamily="18" charset="0"/>
              <a:cs typeface="Times New Roman" panose="02020603050405020304" pitchFamily="18" charset="0"/>
            </a:endParaRPr>
          </a:p>
          <a:p>
            <a:pPr algn="ctr"/>
            <a:r>
              <a:rPr lang="en-US" sz="5400" b="1" dirty="0">
                <a:solidFill>
                  <a:schemeClr val="tx1"/>
                </a:solidFill>
                <a:latin typeface="Times New Roman" panose="02020603050405020304" pitchFamily="18" charset="0"/>
                <a:cs typeface="Times New Roman" panose="02020603050405020304" pitchFamily="18" charset="0"/>
              </a:rPr>
              <a:t> </a:t>
            </a:r>
            <a:r>
              <a:rPr lang="en-US" sz="5400" b="1" dirty="0">
                <a:latin typeface="Times New Roman" panose="02020603050405020304" pitchFamily="18" charset="0"/>
                <a:cs typeface="Times New Roman" panose="02020603050405020304" pitchFamily="18" charset="0"/>
              </a:rPr>
              <a:t>do</a:t>
            </a:r>
            <a:r>
              <a:rPr lang="en-US" sz="5400" b="1" dirty="0">
                <a:solidFill>
                  <a:schemeClr val="tx1"/>
                </a:solidFill>
                <a:latin typeface="Times New Roman" panose="02020603050405020304" pitchFamily="18" charset="0"/>
                <a:cs typeface="Times New Roman" panose="02020603050405020304" pitchFamily="18" charset="0"/>
              </a:rPr>
              <a:t>?</a:t>
            </a:r>
          </a:p>
          <a:p>
            <a:endParaRPr lang="en-US" dirty="0"/>
          </a:p>
        </p:txBody>
      </p:sp>
      <p:pic>
        <p:nvPicPr>
          <p:cNvPr id="6" name="Picture 5">
            <a:extLst>
              <a:ext uri="{FF2B5EF4-FFF2-40B4-BE49-F238E27FC236}">
                <a16:creationId xmlns:a16="http://schemas.microsoft.com/office/drawing/2014/main" id="{07AF4DFE-3B68-19F9-C5FB-67B7EAAD27EC}"/>
              </a:ext>
            </a:extLst>
          </p:cNvPr>
          <p:cNvPicPr>
            <a:picLocks noChangeAspect="1"/>
          </p:cNvPicPr>
          <p:nvPr/>
        </p:nvPicPr>
        <p:blipFill rotWithShape="1">
          <a:blip r:embed="rId3"/>
          <a:srcRect l="19032" t="12110" r="62615" b="35816"/>
          <a:stretch/>
        </p:blipFill>
        <p:spPr>
          <a:xfrm>
            <a:off x="5317144" y="216219"/>
            <a:ext cx="4749347" cy="3550415"/>
          </a:xfrm>
          <a:prstGeom prst="rect">
            <a:avLst/>
          </a:prstGeom>
        </p:spPr>
      </p:pic>
      <p:pic>
        <p:nvPicPr>
          <p:cNvPr id="8" name="Picture 7">
            <a:extLst>
              <a:ext uri="{FF2B5EF4-FFF2-40B4-BE49-F238E27FC236}">
                <a16:creationId xmlns:a16="http://schemas.microsoft.com/office/drawing/2014/main" id="{1B9ECB4F-A897-9AFC-A0A2-76A4825C9F09}"/>
              </a:ext>
            </a:extLst>
          </p:cNvPr>
          <p:cNvPicPr>
            <a:picLocks noChangeAspect="1"/>
          </p:cNvPicPr>
          <p:nvPr/>
        </p:nvPicPr>
        <p:blipFill rotWithShape="1">
          <a:blip r:embed="rId4"/>
          <a:srcRect t="67812" b="8866"/>
          <a:stretch/>
        </p:blipFill>
        <p:spPr>
          <a:xfrm>
            <a:off x="4661013" y="4750033"/>
            <a:ext cx="7131668" cy="773153"/>
          </a:xfrm>
          <a:prstGeom prst="rect">
            <a:avLst/>
          </a:prstGeom>
        </p:spPr>
      </p:pic>
    </p:spTree>
    <p:extLst>
      <p:ext uri="{BB962C8B-B14F-4D97-AF65-F5344CB8AC3E}">
        <p14:creationId xmlns:p14="http://schemas.microsoft.com/office/powerpoint/2010/main" val="76531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9F8FDBDF-BFDD-F410-BADD-F705A4E167DC}"/>
              </a:ext>
            </a:extLst>
          </p:cNvPr>
          <p:cNvSpPr/>
          <p:nvPr/>
        </p:nvSpPr>
        <p:spPr>
          <a:xfrm>
            <a:off x="-2858810" y="926754"/>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ACCURATE TIME DISPLAY</a:t>
            </a:r>
          </a:p>
        </p:txBody>
      </p:sp>
      <p:sp>
        <p:nvSpPr>
          <p:cNvPr id="19" name="Arrow: Pentagon 18">
            <a:extLst>
              <a:ext uri="{FF2B5EF4-FFF2-40B4-BE49-F238E27FC236}">
                <a16:creationId xmlns:a16="http://schemas.microsoft.com/office/drawing/2014/main" id="{729FFA0E-EBE6-8B62-E995-5F88EFE6686F}"/>
              </a:ext>
            </a:extLst>
          </p:cNvPr>
          <p:cNvSpPr/>
          <p:nvPr/>
        </p:nvSpPr>
        <p:spPr>
          <a:xfrm>
            <a:off x="-2858810" y="2947775"/>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12HR AND 24HR FORMAT </a:t>
            </a:r>
          </a:p>
        </p:txBody>
      </p:sp>
      <p:sp>
        <p:nvSpPr>
          <p:cNvPr id="20" name="Arrow: Pentagon 19">
            <a:extLst>
              <a:ext uri="{FF2B5EF4-FFF2-40B4-BE49-F238E27FC236}">
                <a16:creationId xmlns:a16="http://schemas.microsoft.com/office/drawing/2014/main" id="{23E42679-9E99-F79F-B080-48429245F266}"/>
              </a:ext>
            </a:extLst>
          </p:cNvPr>
          <p:cNvSpPr/>
          <p:nvPr/>
        </p:nvSpPr>
        <p:spPr>
          <a:xfrm>
            <a:off x="3851172" y="5573741"/>
            <a:ext cx="7196447" cy="950026"/>
          </a:xfrm>
          <a:prstGeom prst="homePlat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GUI that retrieves information from the online database and presents it on the webpage. (Frontend)</a:t>
            </a:r>
          </a:p>
        </p:txBody>
      </p:sp>
      <p:sp>
        <p:nvSpPr>
          <p:cNvPr id="16" name="Rectangle 15">
            <a:extLst>
              <a:ext uri="{FF2B5EF4-FFF2-40B4-BE49-F238E27FC236}">
                <a16:creationId xmlns:a16="http://schemas.microsoft.com/office/drawing/2014/main" id="{F8C50B4E-2412-A91D-62B4-89A2A5DABF00}"/>
              </a:ext>
            </a:extLst>
          </p:cNvPr>
          <p:cNvSpPr/>
          <p:nvPr/>
        </p:nvSpPr>
        <p:spPr>
          <a:xfrm>
            <a:off x="3704934" y="691736"/>
            <a:ext cx="154379" cy="547452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7AFCC-8F66-D62F-676B-AC01A4718E21}"/>
              </a:ext>
            </a:extLst>
          </p:cNvPr>
          <p:cNvSpPr/>
          <p:nvPr/>
        </p:nvSpPr>
        <p:spPr>
          <a:xfrm>
            <a:off x="0" y="0"/>
            <a:ext cx="374446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357A0EC-67C5-B637-EAC3-730C51B3D857}"/>
              </a:ext>
            </a:extLst>
          </p:cNvPr>
          <p:cNvSpPr txBox="1"/>
          <p:nvPr/>
        </p:nvSpPr>
        <p:spPr>
          <a:xfrm>
            <a:off x="-35793" y="1406931"/>
            <a:ext cx="3895106" cy="4524315"/>
          </a:xfrm>
          <a:prstGeom prst="rect">
            <a:avLst/>
          </a:prstGeom>
          <a:noFill/>
        </p:spPr>
        <p:txBody>
          <a:bodyPr wrap="square" rtlCol="0">
            <a:spAutoFit/>
          </a:bodyPr>
          <a:lstStyle/>
          <a:p>
            <a:pPr algn="ctr"/>
            <a:r>
              <a:rPr lang="en-US" sz="5400" b="1" dirty="0">
                <a:solidFill>
                  <a:schemeClr val="tx1"/>
                </a:solidFill>
                <a:latin typeface="Times New Roman" panose="02020603050405020304" pitchFamily="18" charset="0"/>
                <a:cs typeface="Times New Roman" panose="02020603050405020304" pitchFamily="18" charset="0"/>
              </a:rPr>
              <a:t>What can </a:t>
            </a:r>
          </a:p>
          <a:p>
            <a:pPr algn="ctr"/>
            <a:r>
              <a:rPr lang="en-US" sz="5400" b="1" dirty="0">
                <a:latin typeface="Times New Roman" panose="02020603050405020304" pitchFamily="18" charset="0"/>
                <a:cs typeface="Times New Roman" panose="02020603050405020304" pitchFamily="18" charset="0"/>
              </a:rPr>
              <a:t>Prime Weather Station</a:t>
            </a:r>
            <a:endParaRPr lang="en-US" sz="5400" b="1" dirty="0">
              <a:solidFill>
                <a:schemeClr val="tx1"/>
              </a:solidFill>
              <a:latin typeface="Times New Roman" panose="02020603050405020304" pitchFamily="18" charset="0"/>
              <a:cs typeface="Times New Roman" panose="02020603050405020304" pitchFamily="18" charset="0"/>
            </a:endParaRPr>
          </a:p>
          <a:p>
            <a:pPr algn="ctr"/>
            <a:r>
              <a:rPr lang="en-US" sz="5400" b="1" dirty="0">
                <a:solidFill>
                  <a:schemeClr val="tx1"/>
                </a:solidFill>
                <a:latin typeface="Times New Roman" panose="02020603050405020304" pitchFamily="18" charset="0"/>
                <a:cs typeface="Times New Roman" panose="02020603050405020304" pitchFamily="18" charset="0"/>
              </a:rPr>
              <a:t> </a:t>
            </a:r>
            <a:r>
              <a:rPr lang="en-US" sz="5400" b="1" dirty="0">
                <a:latin typeface="Times New Roman" panose="02020603050405020304" pitchFamily="18" charset="0"/>
                <a:cs typeface="Times New Roman" panose="02020603050405020304" pitchFamily="18" charset="0"/>
              </a:rPr>
              <a:t>do</a:t>
            </a:r>
            <a:r>
              <a:rPr lang="en-US" sz="5400" b="1" dirty="0">
                <a:solidFill>
                  <a:schemeClr val="tx1"/>
                </a:solidFill>
                <a:latin typeface="Times New Roman" panose="02020603050405020304" pitchFamily="18" charset="0"/>
                <a:cs typeface="Times New Roman" panose="02020603050405020304" pitchFamily="18" charset="0"/>
              </a:rPr>
              <a:t>?</a:t>
            </a:r>
          </a:p>
          <a:p>
            <a:endParaRPr lang="en-US" dirty="0"/>
          </a:p>
        </p:txBody>
      </p:sp>
      <p:pic>
        <p:nvPicPr>
          <p:cNvPr id="4" name="Picture 3">
            <a:extLst>
              <a:ext uri="{FF2B5EF4-FFF2-40B4-BE49-F238E27FC236}">
                <a16:creationId xmlns:a16="http://schemas.microsoft.com/office/drawing/2014/main" id="{D223AA87-9925-F554-9F0F-C44B6767681F}"/>
              </a:ext>
            </a:extLst>
          </p:cNvPr>
          <p:cNvPicPr>
            <a:picLocks noChangeAspect="1"/>
          </p:cNvPicPr>
          <p:nvPr/>
        </p:nvPicPr>
        <p:blipFill rotWithShape="1">
          <a:blip r:embed="rId3"/>
          <a:srcRect l="6646" r="5923"/>
          <a:stretch/>
        </p:blipFill>
        <p:spPr>
          <a:xfrm>
            <a:off x="4677196" y="89012"/>
            <a:ext cx="7015795" cy="5397388"/>
          </a:xfrm>
          <a:prstGeom prst="rect">
            <a:avLst/>
          </a:prstGeom>
        </p:spPr>
      </p:pic>
    </p:spTree>
    <p:extLst>
      <p:ext uri="{BB962C8B-B14F-4D97-AF65-F5344CB8AC3E}">
        <p14:creationId xmlns:p14="http://schemas.microsoft.com/office/powerpoint/2010/main" val="410919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1D36-4DFE-3468-9F73-9010A827355A}"/>
              </a:ext>
            </a:extLst>
          </p:cNvPr>
          <p:cNvSpPr>
            <a:spLocks noGrp="1"/>
          </p:cNvSpPr>
          <p:nvPr>
            <p:ph type="title"/>
          </p:nvPr>
        </p:nvSpPr>
        <p:spPr/>
        <p:txBody>
          <a:bodyPr/>
          <a:lstStyle/>
          <a:p>
            <a:r>
              <a:rPr lang="en-US" dirty="0"/>
              <a:t>Internet of Things</a:t>
            </a:r>
          </a:p>
        </p:txBody>
      </p:sp>
      <p:sp>
        <p:nvSpPr>
          <p:cNvPr id="3" name="Content Placeholder 2">
            <a:extLst>
              <a:ext uri="{FF2B5EF4-FFF2-40B4-BE49-F238E27FC236}">
                <a16:creationId xmlns:a16="http://schemas.microsoft.com/office/drawing/2014/main" id="{100342C3-2E81-20A4-5F4E-1C26F9401D4F}"/>
              </a:ext>
            </a:extLst>
          </p:cNvPr>
          <p:cNvSpPr>
            <a:spLocks noGrp="1"/>
          </p:cNvSpPr>
          <p:nvPr>
            <p:ph idx="1"/>
          </p:nvPr>
        </p:nvSpPr>
        <p:spPr/>
        <p:txBody>
          <a:bodyPr/>
          <a:lstStyle/>
          <a:p>
            <a:pPr marL="0" indent="0">
              <a:buNone/>
            </a:pPr>
            <a:r>
              <a:rPr lang="en-US" sz="1800" b="0" i="0" u="none" strike="noStrike" dirty="0">
                <a:solidFill>
                  <a:srgbClr val="1F1F1F"/>
                </a:solidFill>
                <a:effectLst/>
                <a:latin typeface="Times New Roman" panose="02020603050405020304" pitchFamily="18" charset="0"/>
              </a:rPr>
              <a:t>The Internet of Things, or IoT, is a network of physical devices. These devices are inter-connected and they can transfer data to one another without human intervention. </a:t>
            </a:r>
            <a:r>
              <a:rPr lang="en-US" sz="1800" b="0" i="0" u="none" strike="noStrike" dirty="0">
                <a:solidFill>
                  <a:srgbClr val="000000"/>
                </a:solidFill>
                <a:effectLst/>
                <a:latin typeface="Times New Roman" panose="02020603050405020304" pitchFamily="18" charset="0"/>
              </a:rPr>
              <a:t> The Internet of Things connects the physical and digital realms using a range of technologies. </a:t>
            </a:r>
            <a:r>
              <a:rPr lang="en-US" sz="1800" b="0" i="0" u="none" strike="noStrike" dirty="0">
                <a:solidFill>
                  <a:srgbClr val="333333"/>
                </a:solidFill>
                <a:effectLst/>
                <a:latin typeface="Times New Roman" panose="02020603050405020304" pitchFamily="18" charset="0"/>
              </a:rPr>
              <a:t>Physical objects are embedded with sensors—which can monitor things like motion, temperature, humidity, or any change in environment—and actuators—which receive signals from sensors and then do something in response to those changes. The devices communicate via wired (for example, Ethernet) or wireless (for example, </a:t>
            </a:r>
            <a:r>
              <a:rPr lang="en-US" sz="1800" b="0" i="0" u="none" strike="noStrike" dirty="0" err="1">
                <a:solidFill>
                  <a:srgbClr val="333333"/>
                </a:solidFill>
                <a:effectLst/>
                <a:latin typeface="Times New Roman" panose="02020603050405020304" pitchFamily="18" charset="0"/>
              </a:rPr>
              <a:t>WiFi</a:t>
            </a:r>
            <a:r>
              <a:rPr lang="en-US" sz="1800" b="0" i="0" u="none" strike="noStrike" dirty="0">
                <a:solidFill>
                  <a:srgbClr val="333333"/>
                </a:solidFill>
                <a:effectLst/>
                <a:latin typeface="Times New Roman" panose="02020603050405020304" pitchFamily="18" charset="0"/>
              </a:rPr>
              <a:t> or cellular) networks.</a:t>
            </a:r>
            <a:endParaRPr lang="en-US" dirty="0"/>
          </a:p>
        </p:txBody>
      </p:sp>
    </p:spTree>
    <p:extLst>
      <p:ext uri="{BB962C8B-B14F-4D97-AF65-F5344CB8AC3E}">
        <p14:creationId xmlns:p14="http://schemas.microsoft.com/office/powerpoint/2010/main" val="187492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A91B42-B582-B3D4-3B4E-D93CADE4CAC6}"/>
              </a:ext>
            </a:extLst>
          </p:cNvPr>
          <p:cNvPicPr>
            <a:picLocks noChangeAspect="1"/>
          </p:cNvPicPr>
          <p:nvPr/>
        </p:nvPicPr>
        <p:blipFill>
          <a:blip r:embed="rId2">
            <a:extLst>
              <a:ext uri="{28A0092B-C50C-407E-A947-70E740481C1C}">
                <a14:useLocalDpi xmlns:a14="http://schemas.microsoft.com/office/drawing/2010/main" val="0"/>
              </a:ext>
            </a:extLst>
          </a:blip>
          <a:srcRect t="12520" b="12520"/>
          <a:stretch/>
        </p:blipFill>
        <p:spPr>
          <a:xfrm rot="19044487">
            <a:off x="2867814" y="1649454"/>
            <a:ext cx="3761325" cy="2021575"/>
          </a:xfrm>
          <a:custGeom>
            <a:avLst/>
            <a:gdLst>
              <a:gd name="connsiteX0" fmla="*/ 3761325 w 3761325"/>
              <a:gd name="connsiteY0" fmla="*/ 600427 h 2021575"/>
              <a:gd name="connsiteX1" fmla="*/ 2997448 w 3761325"/>
              <a:gd name="connsiteY1" fmla="*/ 1431373 h 2021575"/>
              <a:gd name="connsiteX2" fmla="*/ 2932643 w 3761325"/>
              <a:gd name="connsiteY2" fmla="*/ 1377292 h 2021575"/>
              <a:gd name="connsiteX3" fmla="*/ 1352757 w 3761325"/>
              <a:gd name="connsiteY3" fmla="*/ 1484201 h 2021575"/>
              <a:gd name="connsiteX4" fmla="*/ 1088481 w 3761325"/>
              <a:gd name="connsiteY4" fmla="*/ 1988358 h 2021575"/>
              <a:gd name="connsiteX5" fmla="*/ 1082633 w 3761325"/>
              <a:gd name="connsiteY5" fmla="*/ 2021575 h 2021575"/>
              <a:gd name="connsiteX6" fmla="*/ 0 w 3761325"/>
              <a:gd name="connsiteY6" fmla="*/ 1779740 h 2021575"/>
              <a:gd name="connsiteX7" fmla="*/ 1540224 w 3761325"/>
              <a:gd name="connsiteY7" fmla="*/ 104282 h 2021575"/>
              <a:gd name="connsiteX8" fmla="*/ 3761325 w 3761325"/>
              <a:gd name="connsiteY8" fmla="*/ 600427 h 20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325" h="2021575">
                <a:moveTo>
                  <a:pt x="3761325" y="600427"/>
                </a:moveTo>
                <a:lnTo>
                  <a:pt x="2997448" y="1431373"/>
                </a:lnTo>
                <a:lnTo>
                  <a:pt x="2932643" y="1377292"/>
                </a:lnTo>
                <a:cubicBezTo>
                  <a:pt x="2441619" y="1006165"/>
                  <a:pt x="1757090" y="1044367"/>
                  <a:pt x="1352757" y="1484201"/>
                </a:cubicBezTo>
                <a:cubicBezTo>
                  <a:pt x="1217979" y="1630812"/>
                  <a:pt x="1130283" y="1804700"/>
                  <a:pt x="1088481" y="1988358"/>
                </a:cubicBezTo>
                <a:lnTo>
                  <a:pt x="1082633" y="2021575"/>
                </a:lnTo>
                <a:lnTo>
                  <a:pt x="0" y="1779740"/>
                </a:lnTo>
                <a:cubicBezTo>
                  <a:pt x="177255" y="986217"/>
                  <a:pt x="764386" y="347535"/>
                  <a:pt x="1540224" y="104282"/>
                </a:cubicBezTo>
                <a:cubicBezTo>
                  <a:pt x="2316063" y="-138971"/>
                  <a:pt x="3162742" y="50158"/>
                  <a:pt x="3761325" y="600427"/>
                </a:cubicBezTo>
                <a:close/>
              </a:path>
            </a:pathLst>
          </a:custGeom>
        </p:spPr>
      </p:pic>
      <p:pic>
        <p:nvPicPr>
          <p:cNvPr id="22" name="Picture 21">
            <a:extLst>
              <a:ext uri="{FF2B5EF4-FFF2-40B4-BE49-F238E27FC236}">
                <a16:creationId xmlns:a16="http://schemas.microsoft.com/office/drawing/2014/main" id="{3E22FCF9-5E82-C9A1-7B2F-E95B90B6F10D}"/>
              </a:ext>
            </a:extLst>
          </p:cNvPr>
          <p:cNvPicPr>
            <a:picLocks noChangeAspect="1"/>
          </p:cNvPicPr>
          <p:nvPr/>
        </p:nvPicPr>
        <p:blipFill rotWithShape="1">
          <a:blip r:embed="rId3">
            <a:extLst>
              <a:ext uri="{28A0092B-C50C-407E-A947-70E740481C1C}">
                <a14:useLocalDpi xmlns:a14="http://schemas.microsoft.com/office/drawing/2010/main" val="0"/>
              </a:ext>
            </a:extLst>
          </a:blip>
          <a:srcRect t="20867" b="20867"/>
          <a:stretch/>
        </p:blipFill>
        <p:spPr>
          <a:xfrm rot="2942626">
            <a:off x="5187655" y="1762128"/>
            <a:ext cx="3732045" cy="1873302"/>
          </a:xfrm>
          <a:custGeom>
            <a:avLst/>
            <a:gdLst>
              <a:gd name="connsiteX0" fmla="*/ 0 w 3732045"/>
              <a:gd name="connsiteY0" fmla="*/ 640097 h 1873302"/>
              <a:gd name="connsiteX1" fmla="*/ 74739 w 3732045"/>
              <a:gd name="connsiteY1" fmla="*/ 569576 h 1873302"/>
              <a:gd name="connsiteX2" fmla="*/ 2013307 w 3732045"/>
              <a:gd name="connsiteY2" fmla="*/ 41536 h 1873302"/>
              <a:gd name="connsiteX3" fmla="*/ 3732045 w 3732045"/>
              <a:gd name="connsiteY3" fmla="*/ 1533309 h 1873302"/>
              <a:gd name="connsiteX4" fmla="*/ 2747076 w 3732045"/>
              <a:gd name="connsiteY4" fmla="*/ 1873302 h 1873302"/>
              <a:gd name="connsiteX5" fmla="*/ 2726226 w 3732045"/>
              <a:gd name="connsiteY5" fmla="*/ 1802630 h 1873302"/>
              <a:gd name="connsiteX6" fmla="*/ 2406972 w 3732045"/>
              <a:gd name="connsiteY6" fmla="*/ 1331363 h 1873302"/>
              <a:gd name="connsiteX7" fmla="*/ 739153 w 3732045"/>
              <a:gd name="connsiteY7" fmla="*/ 1492570 h 1873302"/>
              <a:gd name="connsiteX8" fmla="*/ 714436 w 3732045"/>
              <a:gd name="connsiteY8" fmla="*/ 1523968 h 1873302"/>
              <a:gd name="connsiteX9" fmla="*/ 0 w 3732045"/>
              <a:gd name="connsiteY9" fmla="*/ 903876 h 187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45" h="1873302">
                <a:moveTo>
                  <a:pt x="0" y="640097"/>
                </a:moveTo>
                <a:lnTo>
                  <a:pt x="74739" y="569576"/>
                </a:lnTo>
                <a:cubicBezTo>
                  <a:pt x="599659" y="106144"/>
                  <a:pt x="1314831" y="-93681"/>
                  <a:pt x="2013307" y="41536"/>
                </a:cubicBezTo>
                <a:cubicBezTo>
                  <a:pt x="2811566" y="196069"/>
                  <a:pt x="3466746" y="764730"/>
                  <a:pt x="3732045" y="1533309"/>
                </a:cubicBezTo>
                <a:lnTo>
                  <a:pt x="2747076" y="1873302"/>
                </a:lnTo>
                <a:lnTo>
                  <a:pt x="2726226" y="1802630"/>
                </a:lnTo>
                <a:cubicBezTo>
                  <a:pt x="2664051" y="1624833"/>
                  <a:pt x="2557371" y="1461901"/>
                  <a:pt x="2406972" y="1331363"/>
                </a:cubicBezTo>
                <a:cubicBezTo>
                  <a:pt x="1925696" y="913641"/>
                  <a:pt x="1178988" y="985816"/>
                  <a:pt x="739153" y="1492570"/>
                </a:cubicBezTo>
                <a:lnTo>
                  <a:pt x="714436" y="1523968"/>
                </a:lnTo>
                <a:lnTo>
                  <a:pt x="0" y="903876"/>
                </a:lnTo>
                <a:close/>
              </a:path>
            </a:pathLst>
          </a:custGeom>
        </p:spPr>
      </p:pic>
      <p:sp>
        <p:nvSpPr>
          <p:cNvPr id="24" name="TextBox 23">
            <a:extLst>
              <a:ext uri="{FF2B5EF4-FFF2-40B4-BE49-F238E27FC236}">
                <a16:creationId xmlns:a16="http://schemas.microsoft.com/office/drawing/2014/main" id="{B54854A0-D7C5-19A4-5155-31BC703312AA}"/>
              </a:ext>
            </a:extLst>
          </p:cNvPr>
          <p:cNvSpPr txBox="1"/>
          <p:nvPr/>
        </p:nvSpPr>
        <p:spPr>
          <a:xfrm>
            <a:off x="5140959" y="2967335"/>
            <a:ext cx="1428651" cy="92333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Internet</a:t>
            </a:r>
          </a:p>
          <a:p>
            <a:pPr algn="ctr"/>
            <a:r>
              <a:rPr lang="en-US" b="1" dirty="0">
                <a:latin typeface="Times New Roman" panose="02020603050405020304" pitchFamily="18" charset="0"/>
                <a:cs typeface="Times New Roman" panose="02020603050405020304" pitchFamily="18" charset="0"/>
              </a:rPr>
              <a:t>of</a:t>
            </a:r>
          </a:p>
          <a:p>
            <a:pPr algn="ctr"/>
            <a:r>
              <a:rPr lang="en-US" b="1" dirty="0">
                <a:latin typeface="Times New Roman" panose="02020603050405020304" pitchFamily="18" charset="0"/>
                <a:cs typeface="Times New Roman" panose="02020603050405020304" pitchFamily="18" charset="0"/>
              </a:rPr>
              <a:t>Things</a:t>
            </a:r>
          </a:p>
        </p:txBody>
      </p:sp>
      <p:pic>
        <p:nvPicPr>
          <p:cNvPr id="23" name="Picture 22">
            <a:extLst>
              <a:ext uri="{FF2B5EF4-FFF2-40B4-BE49-F238E27FC236}">
                <a16:creationId xmlns:a16="http://schemas.microsoft.com/office/drawing/2014/main" id="{1B5D493D-152D-588E-0FF9-626D2A94199B}"/>
              </a:ext>
            </a:extLst>
          </p:cNvPr>
          <p:cNvPicPr>
            <a:picLocks noChangeAspect="1"/>
          </p:cNvPicPr>
          <p:nvPr/>
        </p:nvPicPr>
        <p:blipFill>
          <a:blip r:embed="rId4">
            <a:extLst>
              <a:ext uri="{28A0092B-C50C-407E-A947-70E740481C1C}">
                <a14:useLocalDpi xmlns:a14="http://schemas.microsoft.com/office/drawing/2010/main" val="0"/>
              </a:ext>
            </a:extLst>
          </a:blip>
          <a:srcRect t="21496" b="21496"/>
          <a:stretch/>
        </p:blipFill>
        <p:spPr>
          <a:xfrm>
            <a:off x="3884350" y="3944463"/>
            <a:ext cx="3941870" cy="1692577"/>
          </a:xfrm>
          <a:custGeom>
            <a:avLst/>
            <a:gdLst>
              <a:gd name="connsiteX0" fmla="*/ 960694 w 3941870"/>
              <a:gd name="connsiteY0" fmla="*/ 0 h 1692577"/>
              <a:gd name="connsiteX1" fmla="*/ 1003376 w 3941870"/>
              <a:gd name="connsiteY1" fmla="*/ 66725 h 1692577"/>
              <a:gd name="connsiteX2" fmla="*/ 2010849 w 3941870"/>
              <a:gd name="connsiteY2" fmla="*/ 575462 h 1692577"/>
              <a:gd name="connsiteX3" fmla="*/ 3018322 w 3941870"/>
              <a:gd name="connsiteY3" fmla="*/ 66725 h 1692577"/>
              <a:gd name="connsiteX4" fmla="*/ 3039474 w 3941870"/>
              <a:gd name="connsiteY4" fmla="*/ 33658 h 1692577"/>
              <a:gd name="connsiteX5" fmla="*/ 3941870 w 3941870"/>
              <a:gd name="connsiteY5" fmla="*/ 554657 h 1692577"/>
              <a:gd name="connsiteX6" fmla="*/ 1970935 w 3941870"/>
              <a:gd name="connsiteY6" fmla="*/ 1692577 h 1692577"/>
              <a:gd name="connsiteX7" fmla="*/ 0 w 3941870"/>
              <a:gd name="connsiteY7" fmla="*/ 554657 h 169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1870" h="1692577">
                <a:moveTo>
                  <a:pt x="960694" y="0"/>
                </a:moveTo>
                <a:lnTo>
                  <a:pt x="1003376" y="66725"/>
                </a:lnTo>
                <a:cubicBezTo>
                  <a:pt x="1221715" y="373661"/>
                  <a:pt x="1591468" y="575462"/>
                  <a:pt x="2010849" y="575462"/>
                </a:cubicBezTo>
                <a:cubicBezTo>
                  <a:pt x="2430230" y="575462"/>
                  <a:pt x="2799983" y="373661"/>
                  <a:pt x="3018322" y="66725"/>
                </a:cubicBezTo>
                <a:lnTo>
                  <a:pt x="3039474" y="33658"/>
                </a:lnTo>
                <a:lnTo>
                  <a:pt x="3941870" y="554657"/>
                </a:lnTo>
                <a:cubicBezTo>
                  <a:pt x="3535330" y="1258804"/>
                  <a:pt x="2784014" y="1692577"/>
                  <a:pt x="1970935" y="1692577"/>
                </a:cubicBezTo>
                <a:cubicBezTo>
                  <a:pt x="1157856" y="1692577"/>
                  <a:pt x="406539" y="1258804"/>
                  <a:pt x="0" y="554657"/>
                </a:cubicBezTo>
                <a:close/>
              </a:path>
            </a:pathLst>
          </a:custGeom>
        </p:spPr>
      </p:pic>
    </p:spTree>
    <p:extLst>
      <p:ext uri="{BB962C8B-B14F-4D97-AF65-F5344CB8AC3E}">
        <p14:creationId xmlns:p14="http://schemas.microsoft.com/office/powerpoint/2010/main" val="3840520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12C7F7-13FA-ABB3-9B09-A866582FEEA8}"/>
              </a:ext>
            </a:extLst>
          </p:cNvPr>
          <p:cNvSpPr txBox="1"/>
          <p:nvPr/>
        </p:nvSpPr>
        <p:spPr>
          <a:xfrm>
            <a:off x="5381674" y="678213"/>
            <a:ext cx="206945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Hardware</a:t>
            </a:r>
          </a:p>
        </p:txBody>
      </p:sp>
      <p:sp>
        <p:nvSpPr>
          <p:cNvPr id="5" name="TextBox 4">
            <a:extLst>
              <a:ext uri="{FF2B5EF4-FFF2-40B4-BE49-F238E27FC236}">
                <a16:creationId xmlns:a16="http://schemas.microsoft.com/office/drawing/2014/main" id="{23D54C75-6E2A-1D9A-A2AA-380F2E9AB7D7}"/>
              </a:ext>
            </a:extLst>
          </p:cNvPr>
          <p:cNvSpPr txBox="1"/>
          <p:nvPr/>
        </p:nvSpPr>
        <p:spPr>
          <a:xfrm>
            <a:off x="3391926" y="1141228"/>
            <a:ext cx="8105414" cy="3416320"/>
          </a:xfrm>
          <a:prstGeom prst="rect">
            <a:avLst/>
          </a:prstGeom>
          <a:noFill/>
        </p:spPr>
        <p:txBody>
          <a:bodyPr wrap="square" rtlCol="0">
            <a:spAutoFit/>
          </a:bodyPr>
          <a:lstStyle/>
          <a:p>
            <a:r>
              <a:rPr lang="en-US" i="0" dirty="0">
                <a:effectLst/>
                <a:latin typeface="Google Sans"/>
              </a:rPr>
              <a:t>The hardware side of an IoT system is all about the physical devices and their inner workings. It all starts with sensors that gather data like temperature or motion. A tiny computer called a microcontroller then crunches those numbers. Connectivity modules like Wi-Fi or Bluetooth get the data out to the internet. Finally, some devices have actuators that can take action based on the data, like smart locks or valves. Depending on the specific device, there might be additional hardware like GPS or a display screen. All this hardware works together to bring the smarts to everyday objects.</a:t>
            </a:r>
          </a:p>
          <a:p>
            <a:r>
              <a:rPr lang="en-US" dirty="0">
                <a:latin typeface="Google Sans"/>
              </a:rPr>
              <a:t>Temperature: DHT22 Sensor</a:t>
            </a:r>
          </a:p>
          <a:p>
            <a:r>
              <a:rPr lang="en-US" dirty="0">
                <a:latin typeface="Google Sans"/>
              </a:rPr>
              <a:t>Pressure and Altitude: BMP 280 Pressure  Sensor</a:t>
            </a:r>
          </a:p>
          <a:p>
            <a:r>
              <a:rPr lang="en-US" dirty="0">
                <a:latin typeface="Google Sans"/>
              </a:rPr>
              <a:t>Soil Moisture: Capacitive Soil Moisture Sensor</a:t>
            </a:r>
          </a:p>
          <a:p>
            <a:endParaRPr lang="en-US" dirty="0"/>
          </a:p>
        </p:txBody>
      </p:sp>
      <p:sp>
        <p:nvSpPr>
          <p:cNvPr id="6" name="TextBox 5">
            <a:extLst>
              <a:ext uri="{FF2B5EF4-FFF2-40B4-BE49-F238E27FC236}">
                <a16:creationId xmlns:a16="http://schemas.microsoft.com/office/drawing/2014/main" id="{CE9BFF61-C604-DE26-64E8-A20B07AA74D8}"/>
              </a:ext>
            </a:extLst>
          </p:cNvPr>
          <p:cNvSpPr txBox="1"/>
          <p:nvPr/>
        </p:nvSpPr>
        <p:spPr>
          <a:xfrm>
            <a:off x="37125" y="3285640"/>
            <a:ext cx="1428651" cy="92333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Internet</a:t>
            </a:r>
          </a:p>
          <a:p>
            <a:pPr algn="ctr"/>
            <a:r>
              <a:rPr lang="en-US" b="1" dirty="0">
                <a:latin typeface="Times New Roman" panose="02020603050405020304" pitchFamily="18" charset="0"/>
                <a:cs typeface="Times New Roman" panose="02020603050405020304" pitchFamily="18" charset="0"/>
              </a:rPr>
              <a:t>of</a:t>
            </a:r>
          </a:p>
          <a:p>
            <a:pPr algn="ctr"/>
            <a:r>
              <a:rPr lang="en-US" b="1" dirty="0">
                <a:latin typeface="Times New Roman" panose="02020603050405020304" pitchFamily="18" charset="0"/>
                <a:cs typeface="Times New Roman" panose="02020603050405020304" pitchFamily="18" charset="0"/>
              </a:rPr>
              <a:t>Things</a:t>
            </a:r>
          </a:p>
        </p:txBody>
      </p:sp>
      <p:pic>
        <p:nvPicPr>
          <p:cNvPr id="2" name="Picture 1">
            <a:extLst>
              <a:ext uri="{FF2B5EF4-FFF2-40B4-BE49-F238E27FC236}">
                <a16:creationId xmlns:a16="http://schemas.microsoft.com/office/drawing/2014/main" id="{2816462A-A2B0-FFD3-6681-217E839E2552}"/>
              </a:ext>
            </a:extLst>
          </p:cNvPr>
          <p:cNvPicPr>
            <a:picLocks noChangeAspect="1"/>
          </p:cNvPicPr>
          <p:nvPr/>
        </p:nvPicPr>
        <p:blipFill>
          <a:blip r:embed="rId2">
            <a:extLst>
              <a:ext uri="{28A0092B-C50C-407E-A947-70E740481C1C}">
                <a14:useLocalDpi xmlns:a14="http://schemas.microsoft.com/office/drawing/2010/main" val="0"/>
              </a:ext>
            </a:extLst>
          </a:blip>
          <a:srcRect t="12520" b="12520"/>
          <a:stretch/>
        </p:blipFill>
        <p:spPr>
          <a:xfrm rot="5206426">
            <a:off x="191026" y="2274853"/>
            <a:ext cx="3761325" cy="2021575"/>
          </a:xfrm>
          <a:custGeom>
            <a:avLst/>
            <a:gdLst>
              <a:gd name="connsiteX0" fmla="*/ 3761325 w 3761325"/>
              <a:gd name="connsiteY0" fmla="*/ 600427 h 2021575"/>
              <a:gd name="connsiteX1" fmla="*/ 2997448 w 3761325"/>
              <a:gd name="connsiteY1" fmla="*/ 1431373 h 2021575"/>
              <a:gd name="connsiteX2" fmla="*/ 2932643 w 3761325"/>
              <a:gd name="connsiteY2" fmla="*/ 1377292 h 2021575"/>
              <a:gd name="connsiteX3" fmla="*/ 1352757 w 3761325"/>
              <a:gd name="connsiteY3" fmla="*/ 1484201 h 2021575"/>
              <a:gd name="connsiteX4" fmla="*/ 1088481 w 3761325"/>
              <a:gd name="connsiteY4" fmla="*/ 1988358 h 2021575"/>
              <a:gd name="connsiteX5" fmla="*/ 1082633 w 3761325"/>
              <a:gd name="connsiteY5" fmla="*/ 2021575 h 2021575"/>
              <a:gd name="connsiteX6" fmla="*/ 0 w 3761325"/>
              <a:gd name="connsiteY6" fmla="*/ 1779740 h 2021575"/>
              <a:gd name="connsiteX7" fmla="*/ 1540224 w 3761325"/>
              <a:gd name="connsiteY7" fmla="*/ 104282 h 2021575"/>
              <a:gd name="connsiteX8" fmla="*/ 3761325 w 3761325"/>
              <a:gd name="connsiteY8" fmla="*/ 600427 h 20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325" h="2021575">
                <a:moveTo>
                  <a:pt x="3761325" y="600427"/>
                </a:moveTo>
                <a:lnTo>
                  <a:pt x="2997448" y="1431373"/>
                </a:lnTo>
                <a:lnTo>
                  <a:pt x="2932643" y="1377292"/>
                </a:lnTo>
                <a:cubicBezTo>
                  <a:pt x="2441619" y="1006165"/>
                  <a:pt x="1757090" y="1044367"/>
                  <a:pt x="1352757" y="1484201"/>
                </a:cubicBezTo>
                <a:cubicBezTo>
                  <a:pt x="1217979" y="1630812"/>
                  <a:pt x="1130283" y="1804700"/>
                  <a:pt x="1088481" y="1988358"/>
                </a:cubicBezTo>
                <a:lnTo>
                  <a:pt x="1082633" y="2021575"/>
                </a:lnTo>
                <a:lnTo>
                  <a:pt x="0" y="1779740"/>
                </a:lnTo>
                <a:cubicBezTo>
                  <a:pt x="177255" y="986217"/>
                  <a:pt x="764386" y="347535"/>
                  <a:pt x="1540224" y="104282"/>
                </a:cubicBezTo>
                <a:cubicBezTo>
                  <a:pt x="2316063" y="-138971"/>
                  <a:pt x="3162742" y="50158"/>
                  <a:pt x="3761325" y="600427"/>
                </a:cubicBezTo>
                <a:close/>
              </a:path>
            </a:pathLst>
          </a:custGeom>
        </p:spPr>
      </p:pic>
      <p:pic>
        <p:nvPicPr>
          <p:cNvPr id="4" name="Picture 3">
            <a:extLst>
              <a:ext uri="{FF2B5EF4-FFF2-40B4-BE49-F238E27FC236}">
                <a16:creationId xmlns:a16="http://schemas.microsoft.com/office/drawing/2014/main" id="{DC1D74A8-6204-B886-FEEB-52BBFF33EF7E}"/>
              </a:ext>
            </a:extLst>
          </p:cNvPr>
          <p:cNvPicPr>
            <a:picLocks noChangeAspect="1"/>
          </p:cNvPicPr>
          <p:nvPr/>
        </p:nvPicPr>
        <p:blipFill rotWithShape="1">
          <a:blip r:embed="rId3">
            <a:extLst>
              <a:ext uri="{28A0092B-C50C-407E-A947-70E740481C1C}">
                <a14:useLocalDpi xmlns:a14="http://schemas.microsoft.com/office/drawing/2010/main" val="0"/>
              </a:ext>
            </a:extLst>
          </a:blip>
          <a:srcRect t="20867" b="20867"/>
          <a:stretch/>
        </p:blipFill>
        <p:spPr>
          <a:xfrm rot="10704565">
            <a:off x="-1627761" y="4163141"/>
            <a:ext cx="3732045" cy="1873302"/>
          </a:xfrm>
          <a:custGeom>
            <a:avLst/>
            <a:gdLst>
              <a:gd name="connsiteX0" fmla="*/ 0 w 3732045"/>
              <a:gd name="connsiteY0" fmla="*/ 640097 h 1873302"/>
              <a:gd name="connsiteX1" fmla="*/ 74739 w 3732045"/>
              <a:gd name="connsiteY1" fmla="*/ 569576 h 1873302"/>
              <a:gd name="connsiteX2" fmla="*/ 2013307 w 3732045"/>
              <a:gd name="connsiteY2" fmla="*/ 41536 h 1873302"/>
              <a:gd name="connsiteX3" fmla="*/ 3732045 w 3732045"/>
              <a:gd name="connsiteY3" fmla="*/ 1533309 h 1873302"/>
              <a:gd name="connsiteX4" fmla="*/ 2747076 w 3732045"/>
              <a:gd name="connsiteY4" fmla="*/ 1873302 h 1873302"/>
              <a:gd name="connsiteX5" fmla="*/ 2726226 w 3732045"/>
              <a:gd name="connsiteY5" fmla="*/ 1802630 h 1873302"/>
              <a:gd name="connsiteX6" fmla="*/ 2406972 w 3732045"/>
              <a:gd name="connsiteY6" fmla="*/ 1331363 h 1873302"/>
              <a:gd name="connsiteX7" fmla="*/ 739153 w 3732045"/>
              <a:gd name="connsiteY7" fmla="*/ 1492570 h 1873302"/>
              <a:gd name="connsiteX8" fmla="*/ 714436 w 3732045"/>
              <a:gd name="connsiteY8" fmla="*/ 1523968 h 1873302"/>
              <a:gd name="connsiteX9" fmla="*/ 0 w 3732045"/>
              <a:gd name="connsiteY9" fmla="*/ 903876 h 187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45" h="1873302">
                <a:moveTo>
                  <a:pt x="0" y="640097"/>
                </a:moveTo>
                <a:lnTo>
                  <a:pt x="74739" y="569576"/>
                </a:lnTo>
                <a:cubicBezTo>
                  <a:pt x="599659" y="106144"/>
                  <a:pt x="1314831" y="-93681"/>
                  <a:pt x="2013307" y="41536"/>
                </a:cubicBezTo>
                <a:cubicBezTo>
                  <a:pt x="2811566" y="196069"/>
                  <a:pt x="3466746" y="764730"/>
                  <a:pt x="3732045" y="1533309"/>
                </a:cubicBezTo>
                <a:lnTo>
                  <a:pt x="2747076" y="1873302"/>
                </a:lnTo>
                <a:lnTo>
                  <a:pt x="2726226" y="1802630"/>
                </a:lnTo>
                <a:cubicBezTo>
                  <a:pt x="2664051" y="1624833"/>
                  <a:pt x="2557371" y="1461901"/>
                  <a:pt x="2406972" y="1331363"/>
                </a:cubicBezTo>
                <a:cubicBezTo>
                  <a:pt x="1925696" y="913641"/>
                  <a:pt x="1178988" y="985816"/>
                  <a:pt x="739153" y="1492570"/>
                </a:cubicBezTo>
                <a:lnTo>
                  <a:pt x="714436" y="1523968"/>
                </a:lnTo>
                <a:lnTo>
                  <a:pt x="0" y="903876"/>
                </a:lnTo>
                <a:close/>
              </a:path>
            </a:pathLst>
          </a:custGeom>
        </p:spPr>
      </p:pic>
      <p:pic>
        <p:nvPicPr>
          <p:cNvPr id="7" name="Picture 6">
            <a:extLst>
              <a:ext uri="{FF2B5EF4-FFF2-40B4-BE49-F238E27FC236}">
                <a16:creationId xmlns:a16="http://schemas.microsoft.com/office/drawing/2014/main" id="{337AB33C-0C20-0E29-1E41-8FB064651C4A}"/>
              </a:ext>
            </a:extLst>
          </p:cNvPr>
          <p:cNvPicPr>
            <a:picLocks noChangeAspect="1"/>
          </p:cNvPicPr>
          <p:nvPr/>
        </p:nvPicPr>
        <p:blipFill>
          <a:blip r:embed="rId4">
            <a:extLst>
              <a:ext uri="{28A0092B-C50C-407E-A947-70E740481C1C}">
                <a14:useLocalDpi xmlns:a14="http://schemas.microsoft.com/office/drawing/2010/main" val="0"/>
              </a:ext>
            </a:extLst>
          </a:blip>
          <a:srcRect t="21496" b="21496"/>
          <a:stretch/>
        </p:blipFill>
        <p:spPr>
          <a:xfrm rot="7761939">
            <a:off x="-2589906" y="2000140"/>
            <a:ext cx="3941870" cy="1692577"/>
          </a:xfrm>
          <a:custGeom>
            <a:avLst/>
            <a:gdLst>
              <a:gd name="connsiteX0" fmla="*/ 960694 w 3941870"/>
              <a:gd name="connsiteY0" fmla="*/ 0 h 1692577"/>
              <a:gd name="connsiteX1" fmla="*/ 1003376 w 3941870"/>
              <a:gd name="connsiteY1" fmla="*/ 66725 h 1692577"/>
              <a:gd name="connsiteX2" fmla="*/ 2010849 w 3941870"/>
              <a:gd name="connsiteY2" fmla="*/ 575462 h 1692577"/>
              <a:gd name="connsiteX3" fmla="*/ 3018322 w 3941870"/>
              <a:gd name="connsiteY3" fmla="*/ 66725 h 1692577"/>
              <a:gd name="connsiteX4" fmla="*/ 3039474 w 3941870"/>
              <a:gd name="connsiteY4" fmla="*/ 33658 h 1692577"/>
              <a:gd name="connsiteX5" fmla="*/ 3941870 w 3941870"/>
              <a:gd name="connsiteY5" fmla="*/ 554657 h 1692577"/>
              <a:gd name="connsiteX6" fmla="*/ 1970935 w 3941870"/>
              <a:gd name="connsiteY6" fmla="*/ 1692577 h 1692577"/>
              <a:gd name="connsiteX7" fmla="*/ 0 w 3941870"/>
              <a:gd name="connsiteY7" fmla="*/ 554657 h 169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1870" h="1692577">
                <a:moveTo>
                  <a:pt x="960694" y="0"/>
                </a:moveTo>
                <a:lnTo>
                  <a:pt x="1003376" y="66725"/>
                </a:lnTo>
                <a:cubicBezTo>
                  <a:pt x="1221715" y="373661"/>
                  <a:pt x="1591468" y="575462"/>
                  <a:pt x="2010849" y="575462"/>
                </a:cubicBezTo>
                <a:cubicBezTo>
                  <a:pt x="2430230" y="575462"/>
                  <a:pt x="2799983" y="373661"/>
                  <a:pt x="3018322" y="66725"/>
                </a:cubicBezTo>
                <a:lnTo>
                  <a:pt x="3039474" y="33658"/>
                </a:lnTo>
                <a:lnTo>
                  <a:pt x="3941870" y="554657"/>
                </a:lnTo>
                <a:cubicBezTo>
                  <a:pt x="3535330" y="1258804"/>
                  <a:pt x="2784014" y="1692577"/>
                  <a:pt x="1970935" y="1692577"/>
                </a:cubicBezTo>
                <a:cubicBezTo>
                  <a:pt x="1157856" y="1692577"/>
                  <a:pt x="406539" y="1258804"/>
                  <a:pt x="0" y="554657"/>
                </a:cubicBezTo>
                <a:close/>
              </a:path>
            </a:pathLst>
          </a:custGeom>
        </p:spPr>
      </p:pic>
    </p:spTree>
    <p:extLst>
      <p:ext uri="{BB962C8B-B14F-4D97-AF65-F5344CB8AC3E}">
        <p14:creationId xmlns:p14="http://schemas.microsoft.com/office/powerpoint/2010/main" val="3153421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6603</TotalTime>
  <Words>779</Words>
  <Application>Microsoft Office PowerPoint</Application>
  <PresentationFormat>Widescreen</PresentationFormat>
  <Paragraphs>78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Google Sans</vt:lpstr>
      <vt:lpstr>Times New Roman</vt:lpstr>
      <vt:lpstr>Office Theme</vt:lpstr>
      <vt:lpstr>PROBLEM</vt:lpstr>
      <vt:lpstr>PowerPoint Presentation</vt:lpstr>
      <vt:lpstr>PowerPoint Presentation</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PowerPoint Presentation</vt:lpstr>
      <vt:lpstr>BLOCK DIAGRAM</vt:lpstr>
      <vt:lpstr>FLOW CHART</vt:lpstr>
      <vt:lpstr>DEVELOPMENT PERIOD</vt:lpstr>
      <vt:lpstr>Bread Board</vt:lpstr>
      <vt:lpstr>PowerPoint Presentation</vt:lpstr>
      <vt:lpstr>Components List and Price</vt:lpstr>
      <vt:lpstr>THE END</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dc:title>
  <dc:creator>Dontae Whitely</dc:creator>
  <cp:lastModifiedBy>Dontae Whitely</cp:lastModifiedBy>
  <cp:revision>9</cp:revision>
  <dcterms:created xsi:type="dcterms:W3CDTF">2023-11-28T22:30:26Z</dcterms:created>
  <dcterms:modified xsi:type="dcterms:W3CDTF">2024-04-09T15:34:50Z</dcterms:modified>
</cp:coreProperties>
</file>